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C1E691-BC77-42ED-9937-ED4C7F1843C7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7CB4D0"/>
    <a:srgbClr val="51B1E1"/>
    <a:srgbClr val="FC6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92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085-76B1-4254-A464-CB54BBBD820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8815-6560-4876-9883-40F7C5FF0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7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4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5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AD3-415A-4689-9E94-806CDF3C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184A-A575-4913-9628-55A618B6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E807-B67A-45AD-B793-A62ED81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CEEE-25EB-4A3B-9651-2633EDB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BC5-D344-48CE-8FBC-5C7B0810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F8-3F90-41F8-9546-392600D9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A499F-1C47-4051-83B6-C1D5441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D3A-43CC-48EE-BA71-2750F02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3123-C1E8-43FF-8E92-9C5C763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5123-6B90-4DE9-A17A-61B03D97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472F5-833C-46BC-8A81-7DEB9F2B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51C0-BE0A-4180-BC98-51D4F039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F65E-DD04-4131-BDD0-87B1B93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8F7E-AFCE-490E-A7F4-6E881F96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EE3F-0F79-42C3-8C8B-A2C5A3E4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19C9-6AFF-478F-998D-B37878C3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3472-A76D-47F1-BE83-9AAA7574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DEA1-CBC5-4DFE-AA9D-6FB4F68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C5D6-B202-4755-A285-FE8F2F20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B479-5BAD-46E3-A08D-7908802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123-838D-49FA-B9A6-92ADC2A5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D00A-DA5E-4DE2-9703-B5CD62DE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FCF-0511-4207-9691-51C490A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E0A2-D353-429B-AC1F-28B3CDAE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42B8-3A36-43CA-82A6-C94A261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372E-F354-44D8-87F7-E6CFAF01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B07D-4F4C-429F-B517-E38F0C08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3F55-B3EB-4A4D-8112-2EB08330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846D-C146-46D1-BA24-296B93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C459-F7E7-4361-863D-A1189E5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65D3-54C1-4261-BA11-E589086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A30-7AE4-4B0B-8F8F-5E470EE2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524-F6BC-4592-B23F-A8A74F5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2DFFE-8597-4D89-B7F1-21DB4D6E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5D53-9077-4FA6-9FDB-C3FBC3E8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7C61-81C5-4BBC-BAD1-3429C671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2749-8586-47CB-B81D-3013C0F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F7005-05E9-4C6E-A2E5-01891A6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426C-C630-4E17-8E08-3811E63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E42-A73C-4618-9CD8-CEC8C74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44236-6C98-434D-925A-063A402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A1C4-F6A7-4992-9059-42D9F43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1D0B7-1691-4220-B558-E39CB8D2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1C8B7-7D07-4AA7-A652-AA158235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C7335-39A8-4EA3-A22E-074BCFC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CD58-90E6-4FA3-B385-C761599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B105-080A-402F-B84B-ACCADB1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762E-09F1-4283-A632-E287A8A2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34BD-DD21-4148-AD60-5159C285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484E-74BC-493A-B5D5-AB5853E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FB6E-7440-45D5-A5CB-8914603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9DDB-23DC-41B9-8AE7-55B4399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4E1-42D6-41B4-AC6B-547269D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0F801-022F-492E-BCF2-5E0D161E9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1ED5-BAE2-43EA-9929-53919939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DEE26-5B05-4E73-8187-575942CA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259E-895D-489F-81C6-BEFE0052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4AC6-D4BA-4F04-99B9-D632AC0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BF26C-7630-4CCB-B108-6E0A7018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E55D-4C28-44F5-9DA8-14864CB6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B8F-AA12-47D8-A716-5D06653F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73CE-0EF5-4169-B955-DA30BD9B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B9D9-2DF4-4E7F-85C1-90FEF5D8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33F6C2B-A281-426C-A39F-81A7A6CD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15" y="3951606"/>
            <a:ext cx="3250794" cy="32507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501" y="-18022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1C32E2-641F-4110-9AB9-2C903B963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68" y="2892562"/>
            <a:ext cx="3367077" cy="33670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F537AB-65FE-4DB4-A1AE-60F277EC1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2780247"/>
            <a:ext cx="3367077" cy="3367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Group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AD340-D683-4928-8E0B-C0C48D4F83DE}"/>
              </a:ext>
            </a:extLst>
          </p:cNvPr>
          <p:cNvSpPr txBox="1"/>
          <p:nvPr/>
        </p:nvSpPr>
        <p:spPr>
          <a:xfrm>
            <a:off x="2615858" y="238194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00A33-DD17-4CB4-8C09-460168E4E201}"/>
              </a:ext>
            </a:extLst>
          </p:cNvPr>
          <p:cNvSpPr txBox="1"/>
          <p:nvPr/>
        </p:nvSpPr>
        <p:spPr>
          <a:xfrm>
            <a:off x="467744" y="3222172"/>
            <a:ext cx="1100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			Sean Turner			Alex Mednick 		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	Josh Donnell			 Britney Smith	</a:t>
            </a:r>
          </a:p>
        </p:txBody>
      </p:sp>
    </p:spTree>
    <p:extLst>
      <p:ext uri="{BB962C8B-B14F-4D97-AF65-F5344CB8AC3E}">
        <p14:creationId xmlns:p14="http://schemas.microsoft.com/office/powerpoint/2010/main" val="11459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862" y="-1802214"/>
            <a:ext cx="16354695" cy="10940082"/>
            <a:chOff x="-3580181" y="-2577290"/>
            <a:chExt cx="19438880" cy="130031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30799" y="838935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Twisted Worlds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256531-9E4F-4621-A463-58F914A5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39" y="3667827"/>
            <a:ext cx="5470041" cy="547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DFBDF-71EF-4AF7-B410-18A156EC5DB6}"/>
              </a:ext>
            </a:extLst>
          </p:cNvPr>
          <p:cNvSpPr txBox="1"/>
          <p:nvPr/>
        </p:nvSpPr>
        <p:spPr>
          <a:xfrm>
            <a:off x="960257" y="2096840"/>
            <a:ext cx="6032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chemeClr val="bg1"/>
                </a:solidFill>
              </a:rPr>
              <a:t>What Genre?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Metroidvania</a:t>
            </a:r>
            <a:endParaRPr lang="en-GB" sz="20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Iterative exploration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u="sng" dirty="0">
                <a:solidFill>
                  <a:schemeClr val="bg1"/>
                </a:solidFill>
              </a:rPr>
              <a:t>What’s removed?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Upgrading Player Character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u="sng" dirty="0">
                <a:solidFill>
                  <a:schemeClr val="bg1"/>
                </a:solidFill>
              </a:rPr>
              <a:t>What’s Added?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Changing World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u="sng" dirty="0">
                <a:solidFill>
                  <a:schemeClr val="bg1"/>
                </a:solidFill>
              </a:rPr>
              <a:t>Emotions?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Wonder and Discovery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Using Visuals and Audio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3 World themes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9F733-C69F-46AD-962C-8E62605861EB}"/>
              </a:ext>
            </a:extLst>
          </p:cNvPr>
          <p:cNvSpPr txBox="1"/>
          <p:nvPr/>
        </p:nvSpPr>
        <p:spPr>
          <a:xfrm>
            <a:off x="8180957" y="2968869"/>
            <a:ext cx="215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Explore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93B97-7C91-4908-BD92-E104AC955A32}"/>
              </a:ext>
            </a:extLst>
          </p:cNvPr>
          <p:cNvSpPr txBox="1"/>
          <p:nvPr/>
        </p:nvSpPr>
        <p:spPr>
          <a:xfrm>
            <a:off x="9818799" y="4602351"/>
            <a:ext cx="211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</a:t>
            </a:r>
            <a:r>
              <a:rPr lang="en-GB" sz="3600" dirty="0" err="1">
                <a:solidFill>
                  <a:schemeClr val="bg1"/>
                </a:solidFill>
              </a:rPr>
              <a:t>Artifact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7F571-70D7-42E3-95DD-816956F5135F}"/>
              </a:ext>
            </a:extLst>
          </p:cNvPr>
          <p:cNvSpPr txBox="1"/>
          <p:nvPr/>
        </p:nvSpPr>
        <p:spPr>
          <a:xfrm>
            <a:off x="6463878" y="4602352"/>
            <a:ext cx="252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Re-discover World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E21C30-01A5-4502-9E59-6BCAE0EF9ADE}"/>
              </a:ext>
            </a:extLst>
          </p:cNvPr>
          <p:cNvCxnSpPr>
            <a:cxnSpLocks/>
          </p:cNvCxnSpPr>
          <p:nvPr/>
        </p:nvCxnSpPr>
        <p:spPr>
          <a:xfrm flipH="1">
            <a:off x="8765580" y="5310855"/>
            <a:ext cx="984285" cy="0"/>
          </a:xfrm>
          <a:prstGeom prst="straightConnector1">
            <a:avLst/>
          </a:prstGeom>
          <a:ln w="63500">
            <a:solidFill>
              <a:srgbClr val="F8F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797A81-D6E9-4CA1-AA43-11E17B5615D9}"/>
              </a:ext>
            </a:extLst>
          </p:cNvPr>
          <p:cNvCxnSpPr>
            <a:cxnSpLocks/>
          </p:cNvCxnSpPr>
          <p:nvPr/>
        </p:nvCxnSpPr>
        <p:spPr>
          <a:xfrm flipV="1">
            <a:off x="8271046" y="3809462"/>
            <a:ext cx="573174" cy="737461"/>
          </a:xfrm>
          <a:prstGeom prst="straightConnector1">
            <a:avLst/>
          </a:prstGeom>
          <a:ln w="63500">
            <a:solidFill>
              <a:srgbClr val="F8F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2295E-4B64-4941-94D6-F822289E2126}"/>
              </a:ext>
            </a:extLst>
          </p:cNvPr>
          <p:cNvCxnSpPr>
            <a:cxnSpLocks/>
          </p:cNvCxnSpPr>
          <p:nvPr/>
        </p:nvCxnSpPr>
        <p:spPr>
          <a:xfrm>
            <a:off x="9571724" y="3795268"/>
            <a:ext cx="551429" cy="743652"/>
          </a:xfrm>
          <a:prstGeom prst="straightConnector1">
            <a:avLst/>
          </a:prstGeom>
          <a:ln w="63500">
            <a:solidFill>
              <a:srgbClr val="F8F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389A0-87C1-4D24-BEEF-7E8B547E0E4B}"/>
              </a:ext>
            </a:extLst>
          </p:cNvPr>
          <p:cNvGrpSpPr/>
          <p:nvPr/>
        </p:nvGrpSpPr>
        <p:grpSpPr>
          <a:xfrm>
            <a:off x="-1306286" y="1756310"/>
            <a:ext cx="16269294" cy="6621655"/>
            <a:chOff x="-3656381" y="686206"/>
            <a:chExt cx="19504761" cy="7938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440AD-2E56-4627-B32A-949FE40F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206" y="2123120"/>
              <a:ext cx="6501587" cy="65015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063F0E-C6FF-46FF-9A37-F449908A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6381" y="2123119"/>
              <a:ext cx="6501587" cy="6501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A45217-B6DB-493A-87C9-4157D682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93" y="2123118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976CF1-F98B-4E51-8B48-3F627D2A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606" y="686207"/>
              <a:ext cx="6501587" cy="6501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448642-2038-4DFD-B3F2-B38DACA07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0338" y="686206"/>
              <a:ext cx="6501587" cy="6501587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28257-756E-46FE-B955-CB91715B75EC}"/>
              </a:ext>
            </a:extLst>
          </p:cNvPr>
          <p:cNvSpPr/>
          <p:nvPr/>
        </p:nvSpPr>
        <p:spPr>
          <a:xfrm>
            <a:off x="2550611" y="1358637"/>
            <a:ext cx="7090777" cy="359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A17D4-3EB6-4C7B-841C-65EFFA17B452}"/>
              </a:ext>
            </a:extLst>
          </p:cNvPr>
          <p:cNvSpPr txBox="1"/>
          <p:nvPr/>
        </p:nvSpPr>
        <p:spPr>
          <a:xfrm>
            <a:off x="874486" y="-211023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Gameplay Video</a:t>
            </a:r>
          </a:p>
        </p:txBody>
      </p:sp>
    </p:spTree>
    <p:extLst>
      <p:ext uri="{BB962C8B-B14F-4D97-AF65-F5344CB8AC3E}">
        <p14:creationId xmlns:p14="http://schemas.microsoft.com/office/powerpoint/2010/main" val="22862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Final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74208-EA8D-43F1-A369-EFB7EB5CE694}"/>
              </a:ext>
            </a:extLst>
          </p:cNvPr>
          <p:cNvSpPr txBox="1"/>
          <p:nvPr/>
        </p:nvSpPr>
        <p:spPr>
          <a:xfrm>
            <a:off x="3265338" y="2685044"/>
            <a:ext cx="6501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Tile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Specific Level change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4 Enemy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Tight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Fully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Optimised + Polished</a:t>
            </a:r>
          </a:p>
        </p:txBody>
      </p:sp>
    </p:spTree>
    <p:extLst>
      <p:ext uri="{BB962C8B-B14F-4D97-AF65-F5344CB8AC3E}">
        <p14:creationId xmlns:p14="http://schemas.microsoft.com/office/powerpoint/2010/main" val="13559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931660" y="2257442"/>
            <a:ext cx="1090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07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Arabic Typesetting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Mednick</dc:creator>
  <cp:lastModifiedBy>Alex Mednick</cp:lastModifiedBy>
  <cp:revision>14</cp:revision>
  <dcterms:created xsi:type="dcterms:W3CDTF">2019-02-28T18:36:56Z</dcterms:created>
  <dcterms:modified xsi:type="dcterms:W3CDTF">2019-03-01T17:42:52Z</dcterms:modified>
</cp:coreProperties>
</file>