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8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7B59DF-2952-4B34-B7A1-FB8BD2CE9EF2}" type="doc">
      <dgm:prSet loTypeId="urn:microsoft.com/office/officeart/2005/8/layout/cycle2" loCatId="cycle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EEA99AB-FC86-4494-8F7D-BB80EBB4FBFE}">
      <dgm:prSet phldrT="[Text]"/>
      <dgm:spPr/>
      <dgm:t>
        <a:bodyPr/>
        <a:lstStyle/>
        <a:p>
          <a:r>
            <a:rPr lang="en-US"/>
            <a:t>place trap</a:t>
          </a:r>
        </a:p>
      </dgm:t>
    </dgm:pt>
    <dgm:pt modelId="{0F75312D-B45E-41CC-BA5A-8A0754B3B6C1}" type="parTrans" cxnId="{52915415-4E7D-482E-AD10-C1EBE6719326}">
      <dgm:prSet/>
      <dgm:spPr/>
      <dgm:t>
        <a:bodyPr/>
        <a:lstStyle/>
        <a:p>
          <a:endParaRPr lang="en-US"/>
        </a:p>
      </dgm:t>
    </dgm:pt>
    <dgm:pt modelId="{A8A8A60B-BA57-419D-910D-6DC87652E776}" type="sibTrans" cxnId="{52915415-4E7D-482E-AD10-C1EBE6719326}">
      <dgm:prSet/>
      <dgm:spPr/>
      <dgm:t>
        <a:bodyPr/>
        <a:lstStyle/>
        <a:p>
          <a:endParaRPr lang="en-US"/>
        </a:p>
      </dgm:t>
    </dgm:pt>
    <dgm:pt modelId="{851ED4DE-CA93-4566-8CED-9D9EF2B7193A}">
      <dgm:prSet phldrT="[Text]"/>
      <dgm:spPr/>
      <dgm:t>
        <a:bodyPr/>
        <a:lstStyle/>
        <a:p>
          <a:r>
            <a:rPr lang="en-US"/>
            <a:t>find bait</a:t>
          </a:r>
        </a:p>
      </dgm:t>
    </dgm:pt>
    <dgm:pt modelId="{AB13C0EC-B881-4DF3-9AE2-9D6E34E2C643}" type="parTrans" cxnId="{BEC842FF-488F-4733-8A30-57234BB99A3E}">
      <dgm:prSet/>
      <dgm:spPr/>
      <dgm:t>
        <a:bodyPr/>
        <a:lstStyle/>
        <a:p>
          <a:endParaRPr lang="en-US"/>
        </a:p>
      </dgm:t>
    </dgm:pt>
    <dgm:pt modelId="{7F43E347-A4C1-445C-8653-5F2C29B136D5}" type="sibTrans" cxnId="{BEC842FF-488F-4733-8A30-57234BB99A3E}">
      <dgm:prSet/>
      <dgm:spPr/>
      <dgm:t>
        <a:bodyPr/>
        <a:lstStyle/>
        <a:p>
          <a:endParaRPr lang="en-US"/>
        </a:p>
      </dgm:t>
    </dgm:pt>
    <dgm:pt modelId="{4D11969B-57DE-4B8F-8A5E-3CFA602B671D}">
      <dgm:prSet phldrT="[Text]"/>
      <dgm:spPr/>
      <dgm:t>
        <a:bodyPr/>
        <a:lstStyle/>
        <a:p>
          <a:r>
            <a:rPr lang="en-US"/>
            <a:t>place bait on the trap</a:t>
          </a:r>
        </a:p>
      </dgm:t>
    </dgm:pt>
    <dgm:pt modelId="{2903D231-5BBD-47F0-A174-833CFD4E2332}" type="parTrans" cxnId="{9DFB5B53-EB01-404D-9AAE-63E0365930CE}">
      <dgm:prSet/>
      <dgm:spPr/>
      <dgm:t>
        <a:bodyPr/>
        <a:lstStyle/>
        <a:p>
          <a:endParaRPr lang="en-US"/>
        </a:p>
      </dgm:t>
    </dgm:pt>
    <dgm:pt modelId="{FC980926-4776-4D80-B2D4-F5DEF86254AB}" type="sibTrans" cxnId="{9DFB5B53-EB01-404D-9AAE-63E0365930CE}">
      <dgm:prSet/>
      <dgm:spPr/>
      <dgm:t>
        <a:bodyPr/>
        <a:lstStyle/>
        <a:p>
          <a:endParaRPr lang="en-US"/>
        </a:p>
      </dgm:t>
    </dgm:pt>
    <dgm:pt modelId="{C1D3FC40-3232-4297-B8C5-7E4BBB47B0E4}">
      <dgm:prSet phldrT="[Text]"/>
      <dgm:spPr/>
      <dgm:t>
        <a:bodyPr/>
        <a:lstStyle/>
        <a:p>
          <a:r>
            <a:rPr lang="en-US"/>
            <a:t>catch rats</a:t>
          </a:r>
        </a:p>
      </dgm:t>
    </dgm:pt>
    <dgm:pt modelId="{92668E37-588D-4365-AA98-2B2DC8F4D96D}" type="parTrans" cxnId="{62CBD34D-41DF-4191-8FE2-EF6DEC422631}">
      <dgm:prSet/>
      <dgm:spPr/>
      <dgm:t>
        <a:bodyPr/>
        <a:lstStyle/>
        <a:p>
          <a:endParaRPr lang="en-US"/>
        </a:p>
      </dgm:t>
    </dgm:pt>
    <dgm:pt modelId="{3406C433-C577-4668-BACC-895ACB763BAF}" type="sibTrans" cxnId="{62CBD34D-41DF-4191-8FE2-EF6DEC422631}">
      <dgm:prSet/>
      <dgm:spPr/>
      <dgm:t>
        <a:bodyPr/>
        <a:lstStyle/>
        <a:p>
          <a:endParaRPr lang="en-US"/>
        </a:p>
      </dgm:t>
    </dgm:pt>
    <dgm:pt modelId="{119BE1D0-368C-4AC8-87A4-B19A19A84619}" type="pres">
      <dgm:prSet presAssocID="{167B59DF-2952-4B34-B7A1-FB8BD2CE9EF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3CC2CD-A088-4109-AE37-887F87D38887}" type="pres">
      <dgm:prSet presAssocID="{6EEA99AB-FC86-4494-8F7D-BB80EBB4FBF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B44532-39E9-4E61-8405-FFE8F316CB1B}" type="pres">
      <dgm:prSet presAssocID="{A8A8A60B-BA57-419D-910D-6DC87652E776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27979CF-447A-466E-896B-78F2E102EF28}" type="pres">
      <dgm:prSet presAssocID="{A8A8A60B-BA57-419D-910D-6DC87652E77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6AD9E66-2330-40EA-B5F0-19E2B0EA80AF}" type="pres">
      <dgm:prSet presAssocID="{851ED4DE-CA93-4566-8CED-9D9EF2B7193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4F292-0337-44AF-88B5-A4724274CEC5}" type="pres">
      <dgm:prSet presAssocID="{7F43E347-A4C1-445C-8653-5F2C29B136D5}" presName="sibTrans" presStyleLbl="sibTrans2D1" presStyleIdx="1" presStyleCnt="4"/>
      <dgm:spPr/>
      <dgm:t>
        <a:bodyPr/>
        <a:lstStyle/>
        <a:p>
          <a:endParaRPr lang="en-US"/>
        </a:p>
      </dgm:t>
    </dgm:pt>
    <dgm:pt modelId="{D04EB952-803E-430C-A884-D76E1258BD90}" type="pres">
      <dgm:prSet presAssocID="{7F43E347-A4C1-445C-8653-5F2C29B136D5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DED60195-1C99-4739-A7DD-A402328DD38E}" type="pres">
      <dgm:prSet presAssocID="{4D11969B-57DE-4B8F-8A5E-3CFA602B671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12A7DE-8B32-4C55-98E3-9AC17CA1E015}" type="pres">
      <dgm:prSet presAssocID="{FC980926-4776-4D80-B2D4-F5DEF86254AB}" presName="sibTrans" presStyleLbl="sibTrans2D1" presStyleIdx="2" presStyleCnt="4"/>
      <dgm:spPr/>
      <dgm:t>
        <a:bodyPr/>
        <a:lstStyle/>
        <a:p>
          <a:endParaRPr lang="en-US"/>
        </a:p>
      </dgm:t>
    </dgm:pt>
    <dgm:pt modelId="{942FA6F5-FF86-4227-B67F-D7F7724E80A3}" type="pres">
      <dgm:prSet presAssocID="{FC980926-4776-4D80-B2D4-F5DEF86254A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FBAAE61-2BAE-4D13-BE24-E869CAF129DB}" type="pres">
      <dgm:prSet presAssocID="{C1D3FC40-3232-4297-B8C5-7E4BBB47B0E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16112A-307C-4535-A11F-2E010DED4018}" type="pres">
      <dgm:prSet presAssocID="{3406C433-C577-4668-BACC-895ACB763BAF}" presName="sibTrans" presStyleLbl="sibTrans2D1" presStyleIdx="3" presStyleCnt="4"/>
      <dgm:spPr/>
      <dgm:t>
        <a:bodyPr/>
        <a:lstStyle/>
        <a:p>
          <a:endParaRPr lang="en-US"/>
        </a:p>
      </dgm:t>
    </dgm:pt>
    <dgm:pt modelId="{5EBE6737-1AB8-4DC8-AAC9-D1A2E773AA2F}" type="pres">
      <dgm:prSet presAssocID="{3406C433-C577-4668-BACC-895ACB763BAF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2FD20263-BB8F-454A-8001-F8CC06AD869E}" type="presOf" srcId="{C1D3FC40-3232-4297-B8C5-7E4BBB47B0E4}" destId="{4FBAAE61-2BAE-4D13-BE24-E869CAF129DB}" srcOrd="0" destOrd="0" presId="urn:microsoft.com/office/officeart/2005/8/layout/cycle2"/>
    <dgm:cxn modelId="{362D80FB-E283-4E2C-A19C-3F81B8C7CA78}" type="presOf" srcId="{7F43E347-A4C1-445C-8653-5F2C29B136D5}" destId="{1574F292-0337-44AF-88B5-A4724274CEC5}" srcOrd="0" destOrd="0" presId="urn:microsoft.com/office/officeart/2005/8/layout/cycle2"/>
    <dgm:cxn modelId="{89883AC6-52E8-4ED8-9753-51A376CED435}" type="presOf" srcId="{FC980926-4776-4D80-B2D4-F5DEF86254AB}" destId="{1212A7DE-8B32-4C55-98E3-9AC17CA1E015}" srcOrd="0" destOrd="0" presId="urn:microsoft.com/office/officeart/2005/8/layout/cycle2"/>
    <dgm:cxn modelId="{92DAB109-2339-4584-8DC3-2A0DA3CB520A}" type="presOf" srcId="{3406C433-C577-4668-BACC-895ACB763BAF}" destId="{5EBE6737-1AB8-4DC8-AAC9-D1A2E773AA2F}" srcOrd="1" destOrd="0" presId="urn:microsoft.com/office/officeart/2005/8/layout/cycle2"/>
    <dgm:cxn modelId="{BEC842FF-488F-4733-8A30-57234BB99A3E}" srcId="{167B59DF-2952-4B34-B7A1-FB8BD2CE9EF2}" destId="{851ED4DE-CA93-4566-8CED-9D9EF2B7193A}" srcOrd="1" destOrd="0" parTransId="{AB13C0EC-B881-4DF3-9AE2-9D6E34E2C643}" sibTransId="{7F43E347-A4C1-445C-8653-5F2C29B136D5}"/>
    <dgm:cxn modelId="{FD3E1339-1AB7-4E56-A3CD-87027250963E}" type="presOf" srcId="{851ED4DE-CA93-4566-8CED-9D9EF2B7193A}" destId="{36AD9E66-2330-40EA-B5F0-19E2B0EA80AF}" srcOrd="0" destOrd="0" presId="urn:microsoft.com/office/officeart/2005/8/layout/cycle2"/>
    <dgm:cxn modelId="{27DBAE87-3489-410F-BE0B-D3FE0367E082}" type="presOf" srcId="{FC980926-4776-4D80-B2D4-F5DEF86254AB}" destId="{942FA6F5-FF86-4227-B67F-D7F7724E80A3}" srcOrd="1" destOrd="0" presId="urn:microsoft.com/office/officeart/2005/8/layout/cycle2"/>
    <dgm:cxn modelId="{872423F1-A8D6-4A90-A04A-657F3616D5F1}" type="presOf" srcId="{7F43E347-A4C1-445C-8653-5F2C29B136D5}" destId="{D04EB952-803E-430C-A884-D76E1258BD90}" srcOrd="1" destOrd="0" presId="urn:microsoft.com/office/officeart/2005/8/layout/cycle2"/>
    <dgm:cxn modelId="{F58DF35F-CC88-4FC0-84E5-DFC52072F0C6}" type="presOf" srcId="{A8A8A60B-BA57-419D-910D-6DC87652E776}" destId="{527979CF-447A-466E-896B-78F2E102EF28}" srcOrd="1" destOrd="0" presId="urn:microsoft.com/office/officeart/2005/8/layout/cycle2"/>
    <dgm:cxn modelId="{F7C886DE-CFF7-4953-83BE-6B88717A74BF}" type="presOf" srcId="{6EEA99AB-FC86-4494-8F7D-BB80EBB4FBFE}" destId="{643CC2CD-A088-4109-AE37-887F87D38887}" srcOrd="0" destOrd="0" presId="urn:microsoft.com/office/officeart/2005/8/layout/cycle2"/>
    <dgm:cxn modelId="{62CBD34D-41DF-4191-8FE2-EF6DEC422631}" srcId="{167B59DF-2952-4B34-B7A1-FB8BD2CE9EF2}" destId="{C1D3FC40-3232-4297-B8C5-7E4BBB47B0E4}" srcOrd="3" destOrd="0" parTransId="{92668E37-588D-4365-AA98-2B2DC8F4D96D}" sibTransId="{3406C433-C577-4668-BACC-895ACB763BAF}"/>
    <dgm:cxn modelId="{AF4ED148-214E-4A39-A91D-976FA39D5406}" type="presOf" srcId="{A8A8A60B-BA57-419D-910D-6DC87652E776}" destId="{38B44532-39E9-4E61-8405-FFE8F316CB1B}" srcOrd="0" destOrd="0" presId="urn:microsoft.com/office/officeart/2005/8/layout/cycle2"/>
    <dgm:cxn modelId="{DE7B395F-6DC4-43E0-9DF2-5759C6A0ED27}" type="presOf" srcId="{4D11969B-57DE-4B8F-8A5E-3CFA602B671D}" destId="{DED60195-1C99-4739-A7DD-A402328DD38E}" srcOrd="0" destOrd="0" presId="urn:microsoft.com/office/officeart/2005/8/layout/cycle2"/>
    <dgm:cxn modelId="{CC2BA6BC-7393-4CE8-BE6F-C13CC10702A6}" type="presOf" srcId="{167B59DF-2952-4B34-B7A1-FB8BD2CE9EF2}" destId="{119BE1D0-368C-4AC8-87A4-B19A19A84619}" srcOrd="0" destOrd="0" presId="urn:microsoft.com/office/officeart/2005/8/layout/cycle2"/>
    <dgm:cxn modelId="{52915415-4E7D-482E-AD10-C1EBE6719326}" srcId="{167B59DF-2952-4B34-B7A1-FB8BD2CE9EF2}" destId="{6EEA99AB-FC86-4494-8F7D-BB80EBB4FBFE}" srcOrd="0" destOrd="0" parTransId="{0F75312D-B45E-41CC-BA5A-8A0754B3B6C1}" sibTransId="{A8A8A60B-BA57-419D-910D-6DC87652E776}"/>
    <dgm:cxn modelId="{F3736C3B-47E7-4976-89D6-2F5C809A0739}" type="presOf" srcId="{3406C433-C577-4668-BACC-895ACB763BAF}" destId="{5416112A-307C-4535-A11F-2E010DED4018}" srcOrd="0" destOrd="0" presId="urn:microsoft.com/office/officeart/2005/8/layout/cycle2"/>
    <dgm:cxn modelId="{9DFB5B53-EB01-404D-9AAE-63E0365930CE}" srcId="{167B59DF-2952-4B34-B7A1-FB8BD2CE9EF2}" destId="{4D11969B-57DE-4B8F-8A5E-3CFA602B671D}" srcOrd="2" destOrd="0" parTransId="{2903D231-5BBD-47F0-A174-833CFD4E2332}" sibTransId="{FC980926-4776-4D80-B2D4-F5DEF86254AB}"/>
    <dgm:cxn modelId="{0785CEED-6329-4881-9C56-FF24B1DCAC94}" type="presParOf" srcId="{119BE1D0-368C-4AC8-87A4-B19A19A84619}" destId="{643CC2CD-A088-4109-AE37-887F87D38887}" srcOrd="0" destOrd="0" presId="urn:microsoft.com/office/officeart/2005/8/layout/cycle2"/>
    <dgm:cxn modelId="{E7960FCE-CD36-4F36-BD44-06B725BAD5AF}" type="presParOf" srcId="{119BE1D0-368C-4AC8-87A4-B19A19A84619}" destId="{38B44532-39E9-4E61-8405-FFE8F316CB1B}" srcOrd="1" destOrd="0" presId="urn:microsoft.com/office/officeart/2005/8/layout/cycle2"/>
    <dgm:cxn modelId="{B7182D9F-B2F8-424C-A7DF-4E027F2F6546}" type="presParOf" srcId="{38B44532-39E9-4E61-8405-FFE8F316CB1B}" destId="{527979CF-447A-466E-896B-78F2E102EF28}" srcOrd="0" destOrd="0" presId="urn:microsoft.com/office/officeart/2005/8/layout/cycle2"/>
    <dgm:cxn modelId="{213A09F7-6B3E-4783-B426-BA8BB2723624}" type="presParOf" srcId="{119BE1D0-368C-4AC8-87A4-B19A19A84619}" destId="{36AD9E66-2330-40EA-B5F0-19E2B0EA80AF}" srcOrd="2" destOrd="0" presId="urn:microsoft.com/office/officeart/2005/8/layout/cycle2"/>
    <dgm:cxn modelId="{181202F7-2EFB-4811-A770-F0B12E719951}" type="presParOf" srcId="{119BE1D0-368C-4AC8-87A4-B19A19A84619}" destId="{1574F292-0337-44AF-88B5-A4724274CEC5}" srcOrd="3" destOrd="0" presId="urn:microsoft.com/office/officeart/2005/8/layout/cycle2"/>
    <dgm:cxn modelId="{74437B38-6562-499E-95BB-5D9E1652123E}" type="presParOf" srcId="{1574F292-0337-44AF-88B5-A4724274CEC5}" destId="{D04EB952-803E-430C-A884-D76E1258BD90}" srcOrd="0" destOrd="0" presId="urn:microsoft.com/office/officeart/2005/8/layout/cycle2"/>
    <dgm:cxn modelId="{937DBE93-0E1C-46AC-93BD-242697EC857B}" type="presParOf" srcId="{119BE1D0-368C-4AC8-87A4-B19A19A84619}" destId="{DED60195-1C99-4739-A7DD-A402328DD38E}" srcOrd="4" destOrd="0" presId="urn:microsoft.com/office/officeart/2005/8/layout/cycle2"/>
    <dgm:cxn modelId="{E56969F0-28B8-4159-BFE8-C98BFFC7D960}" type="presParOf" srcId="{119BE1D0-368C-4AC8-87A4-B19A19A84619}" destId="{1212A7DE-8B32-4C55-98E3-9AC17CA1E015}" srcOrd="5" destOrd="0" presId="urn:microsoft.com/office/officeart/2005/8/layout/cycle2"/>
    <dgm:cxn modelId="{79F84ED1-CF3F-4C5E-BBEE-3B6E62E4667E}" type="presParOf" srcId="{1212A7DE-8B32-4C55-98E3-9AC17CA1E015}" destId="{942FA6F5-FF86-4227-B67F-D7F7724E80A3}" srcOrd="0" destOrd="0" presId="urn:microsoft.com/office/officeart/2005/8/layout/cycle2"/>
    <dgm:cxn modelId="{4DC6A383-6D83-46B2-86A8-F8B2BFBFD7AA}" type="presParOf" srcId="{119BE1D0-368C-4AC8-87A4-B19A19A84619}" destId="{4FBAAE61-2BAE-4D13-BE24-E869CAF129DB}" srcOrd="6" destOrd="0" presId="urn:microsoft.com/office/officeart/2005/8/layout/cycle2"/>
    <dgm:cxn modelId="{B2CBDEDB-D5AA-4992-814C-9C6C41C7D02B}" type="presParOf" srcId="{119BE1D0-368C-4AC8-87A4-B19A19A84619}" destId="{5416112A-307C-4535-A11F-2E010DED4018}" srcOrd="7" destOrd="0" presId="urn:microsoft.com/office/officeart/2005/8/layout/cycle2"/>
    <dgm:cxn modelId="{15B398B2-8565-4AAC-AC4F-BE9D0083B844}" type="presParOf" srcId="{5416112A-307C-4535-A11F-2E010DED4018}" destId="{5EBE6737-1AB8-4DC8-AAC9-D1A2E773AA2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CC2CD-A088-4109-AE37-887F87D38887}">
      <dsp:nvSpPr>
        <dsp:cNvPr id="0" name=""/>
        <dsp:cNvSpPr/>
      </dsp:nvSpPr>
      <dsp:spPr>
        <a:xfrm>
          <a:off x="1702784" y="1109"/>
          <a:ext cx="1247269" cy="1247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place trap</a:t>
          </a:r>
        </a:p>
      </dsp:txBody>
      <dsp:txXfrm>
        <a:off x="1885442" y="183767"/>
        <a:ext cx="881953" cy="881953"/>
      </dsp:txXfrm>
    </dsp:sp>
    <dsp:sp modelId="{38B44532-39E9-4E61-8405-FFE8F316CB1B}">
      <dsp:nvSpPr>
        <dsp:cNvPr id="0" name=""/>
        <dsp:cNvSpPr/>
      </dsp:nvSpPr>
      <dsp:spPr>
        <a:xfrm rot="2700000">
          <a:off x="2816084" y="1069463"/>
          <a:ext cx="331061" cy="42095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830629" y="1118540"/>
        <a:ext cx="231743" cy="252571"/>
      </dsp:txXfrm>
    </dsp:sp>
    <dsp:sp modelId="{36AD9E66-2330-40EA-B5F0-19E2B0EA80AF}">
      <dsp:nvSpPr>
        <dsp:cNvPr id="0" name=""/>
        <dsp:cNvSpPr/>
      </dsp:nvSpPr>
      <dsp:spPr>
        <a:xfrm>
          <a:off x="3026427" y="1324752"/>
          <a:ext cx="1247269" cy="1247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find bait</a:t>
          </a:r>
        </a:p>
      </dsp:txBody>
      <dsp:txXfrm>
        <a:off x="3209085" y="1507410"/>
        <a:ext cx="881953" cy="881953"/>
      </dsp:txXfrm>
    </dsp:sp>
    <dsp:sp modelId="{1574F292-0337-44AF-88B5-A4724274CEC5}">
      <dsp:nvSpPr>
        <dsp:cNvPr id="0" name=""/>
        <dsp:cNvSpPr/>
      </dsp:nvSpPr>
      <dsp:spPr>
        <a:xfrm rot="8100000">
          <a:off x="2829335" y="2393106"/>
          <a:ext cx="331061" cy="42095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2914108" y="2442183"/>
        <a:ext cx="231743" cy="252571"/>
      </dsp:txXfrm>
    </dsp:sp>
    <dsp:sp modelId="{DED60195-1C99-4739-A7DD-A402328DD38E}">
      <dsp:nvSpPr>
        <dsp:cNvPr id="0" name=""/>
        <dsp:cNvSpPr/>
      </dsp:nvSpPr>
      <dsp:spPr>
        <a:xfrm>
          <a:off x="1702784" y="2648395"/>
          <a:ext cx="1247269" cy="1247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place bait on the trap</a:t>
          </a:r>
        </a:p>
      </dsp:txBody>
      <dsp:txXfrm>
        <a:off x="1885442" y="2831053"/>
        <a:ext cx="881953" cy="881953"/>
      </dsp:txXfrm>
    </dsp:sp>
    <dsp:sp modelId="{1212A7DE-8B32-4C55-98E3-9AC17CA1E015}">
      <dsp:nvSpPr>
        <dsp:cNvPr id="0" name=""/>
        <dsp:cNvSpPr/>
      </dsp:nvSpPr>
      <dsp:spPr>
        <a:xfrm rot="13500000">
          <a:off x="1505692" y="2406357"/>
          <a:ext cx="331061" cy="42095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1590465" y="2525662"/>
        <a:ext cx="231743" cy="252571"/>
      </dsp:txXfrm>
    </dsp:sp>
    <dsp:sp modelId="{4FBAAE61-2BAE-4D13-BE24-E869CAF129DB}">
      <dsp:nvSpPr>
        <dsp:cNvPr id="0" name=""/>
        <dsp:cNvSpPr/>
      </dsp:nvSpPr>
      <dsp:spPr>
        <a:xfrm>
          <a:off x="379141" y="1324752"/>
          <a:ext cx="1247269" cy="1247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catch rats</a:t>
          </a:r>
        </a:p>
      </dsp:txBody>
      <dsp:txXfrm>
        <a:off x="561799" y="1507410"/>
        <a:ext cx="881953" cy="881953"/>
      </dsp:txXfrm>
    </dsp:sp>
    <dsp:sp modelId="{5416112A-307C-4535-A11F-2E010DED4018}">
      <dsp:nvSpPr>
        <dsp:cNvPr id="0" name=""/>
        <dsp:cNvSpPr/>
      </dsp:nvSpPr>
      <dsp:spPr>
        <a:xfrm rot="18900000">
          <a:off x="1492441" y="1082714"/>
          <a:ext cx="331061" cy="42095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506986" y="1202019"/>
        <a:ext cx="231743" cy="252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99A5F-8A7E-47F3-8736-CD568DDFD15E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E6283-9FA6-485E-B476-0C6146C9E1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82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E6283-9FA6-485E-B476-0C6146C9E11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04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56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0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8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0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70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1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3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5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7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344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480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C5656CC-D894-463F-96AC-05D86728765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5D48D15-3829-492F-B6C5-5DB551D855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644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AZUEgPwBEs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381BF-8EA2-49EF-AFFB-3E81F5771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B03FC-7ACE-41DB-97E7-81BEE2063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3935896"/>
            <a:ext cx="9070848" cy="1203367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L4/L5</a:t>
            </a:r>
          </a:p>
          <a:p>
            <a:r>
              <a:rPr lang="en-US" dirty="0"/>
              <a:t>Kacey Evans</a:t>
            </a:r>
          </a:p>
          <a:p>
            <a:r>
              <a:rPr lang="en-US" dirty="0" err="1"/>
              <a:t>Andreea</a:t>
            </a:r>
            <a:r>
              <a:rPr lang="en-US" dirty="0"/>
              <a:t> </a:t>
            </a:r>
            <a:r>
              <a:rPr lang="en-US" dirty="0" err="1"/>
              <a:t>Mazarianu</a:t>
            </a:r>
            <a:endParaRPr lang="en-US" dirty="0"/>
          </a:p>
          <a:p>
            <a:r>
              <a:rPr lang="en-US" dirty="0"/>
              <a:t>Tomas </a:t>
            </a:r>
            <a:r>
              <a:rPr lang="en-US" dirty="0" err="1" smtClean="0"/>
              <a:t>Pribyl</a:t>
            </a:r>
            <a:endParaRPr lang="en-US" dirty="0"/>
          </a:p>
          <a:p>
            <a:r>
              <a:rPr lang="en-US" dirty="0"/>
              <a:t>Joseph </a:t>
            </a:r>
            <a:r>
              <a:rPr lang="en-US" dirty="0" err="1"/>
              <a:t>Shuttlewood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8649-D877-4B7F-AD24-407A8FD3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Key point of the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2C15-7E13-4956-B0B8-E4ECF09B8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77440"/>
            <a:ext cx="9890097" cy="3275937"/>
          </a:xfrm>
        </p:spPr>
        <p:txBody>
          <a:bodyPr>
            <a:normAutofit/>
          </a:bodyPr>
          <a:lstStyle/>
          <a:p>
            <a:r>
              <a:rPr lang="en-US" sz="2800" dirty="0"/>
              <a:t>Single player </a:t>
            </a:r>
          </a:p>
          <a:p>
            <a:r>
              <a:rPr lang="en-US" sz="2800" dirty="0"/>
              <a:t>Consider a genre that has a typical</a:t>
            </a:r>
          </a:p>
          <a:p>
            <a:pPr marL="0" indent="0">
              <a:buNone/>
            </a:pPr>
            <a:r>
              <a:rPr lang="en-US" sz="2800" dirty="0"/>
              <a:t> mechanic defined as integral to it</a:t>
            </a:r>
          </a:p>
          <a:p>
            <a:r>
              <a:rPr lang="en-US" sz="2800" dirty="0"/>
              <a:t>Substitute the mechanic</a:t>
            </a:r>
          </a:p>
          <a:p>
            <a:r>
              <a:rPr lang="en-US" sz="2800" dirty="0"/>
              <a:t>Emphasis on a single mechanic</a:t>
            </a:r>
          </a:p>
        </p:txBody>
      </p:sp>
      <p:pic>
        <p:nvPicPr>
          <p:cNvPr id="1026" name="Picture 2" descr="Image result for key points">
            <a:extLst>
              <a:ext uri="{FF2B5EF4-FFF2-40B4-BE49-F238E27FC236}">
                <a16:creationId xmlns:a16="http://schemas.microsoft.com/office/drawing/2014/main" id="{46ACE74F-F15B-43E0-90BE-638BF7199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152" y="2014195"/>
            <a:ext cx="2258216" cy="357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69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DD0C-5B3A-4C29-9E64-8A4B5E41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does the game meet the brief?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3750E-ACEB-470C-B3AD-C3F9E2452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74072"/>
            <a:ext cx="6319962" cy="3490623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dirty="0"/>
              <a:t>Single player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dirty="0"/>
              <a:t>Chosen genre: shooter 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dirty="0"/>
              <a:t>Defining mechanic: shooting 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dirty="0"/>
              <a:t>Substitute for the mechanic: trapping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dirty="0"/>
              <a:t>Emphasis on a single mechanic: catching rats is possible only by trapping them</a:t>
            </a:r>
          </a:p>
        </p:txBody>
      </p:sp>
      <p:pic>
        <p:nvPicPr>
          <p:cNvPr id="2050" name="Picture 2" descr="Image result for key points">
            <a:extLst>
              <a:ext uri="{FF2B5EF4-FFF2-40B4-BE49-F238E27FC236}">
                <a16:creationId xmlns:a16="http://schemas.microsoft.com/office/drawing/2014/main" id="{1680367E-1137-41BE-AB17-982810E9D7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0" t="2271"/>
          <a:stretch/>
        </p:blipFill>
        <p:spPr bwMode="auto">
          <a:xfrm>
            <a:off x="7776375" y="1803391"/>
            <a:ext cx="3674422" cy="419189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29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81C2-8A50-4F12-AE52-97544BD1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game?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23E3C4-FECD-4B46-8A6A-E1FD856A5B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385120"/>
              </p:ext>
            </p:extLst>
          </p:nvPr>
        </p:nvGraphicFramePr>
        <p:xfrm>
          <a:off x="6472362" y="2099144"/>
          <a:ext cx="4652838" cy="3896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B21002-429A-4300-B24B-E17EB9D0BA31}"/>
              </a:ext>
            </a:extLst>
          </p:cNvPr>
          <p:cNvSpPr txBox="1"/>
          <p:nvPr/>
        </p:nvSpPr>
        <p:spPr>
          <a:xfrm>
            <a:off x="1066800" y="2788974"/>
            <a:ext cx="48092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First person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Player vs. environment (PVE)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Survival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Time Based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Puzzle</a:t>
            </a:r>
          </a:p>
        </p:txBody>
      </p:sp>
    </p:spTree>
    <p:extLst>
      <p:ext uri="{BB962C8B-B14F-4D97-AF65-F5344CB8AC3E}">
        <p14:creationId xmlns:p14="http://schemas.microsoft.com/office/powerpoint/2010/main" val="9661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5EFF2-8BBA-4B51-BC34-7A42E61C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Aesthetics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A73BA-5564-44EF-B739-C44C1DE6F8DC}"/>
              </a:ext>
            </a:extLst>
          </p:cNvPr>
          <p:cNvSpPr txBox="1"/>
          <p:nvPr/>
        </p:nvSpPr>
        <p:spPr>
          <a:xfrm>
            <a:off x="1755250" y="3224988"/>
            <a:ext cx="2592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Hard fun</a:t>
            </a:r>
          </a:p>
          <a:p>
            <a:r>
              <a:rPr lang="en-US" dirty="0"/>
              <a:t>Fiero </a:t>
            </a:r>
          </a:p>
          <a:p>
            <a:r>
              <a:rPr lang="en-US" dirty="0"/>
              <a:t>Dramatic tension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F92B4-CC85-432C-A037-C56FBAF96EC2}"/>
              </a:ext>
            </a:extLst>
          </p:cNvPr>
          <p:cNvSpPr txBox="1"/>
          <p:nvPr/>
        </p:nvSpPr>
        <p:spPr>
          <a:xfrm>
            <a:off x="1750610" y="4148318"/>
            <a:ext cx="2162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Serious fun</a:t>
            </a:r>
          </a:p>
          <a:p>
            <a:r>
              <a:rPr lang="en-US" dirty="0"/>
              <a:t>Rhythm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7AD09-D133-46D5-8440-68740AAA8A22}"/>
              </a:ext>
            </a:extLst>
          </p:cNvPr>
          <p:cNvSpPr txBox="1"/>
          <p:nvPr/>
        </p:nvSpPr>
        <p:spPr>
          <a:xfrm>
            <a:off x="1750610" y="4794649"/>
            <a:ext cx="2787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Player skills tested</a:t>
            </a:r>
          </a:p>
          <a:p>
            <a:r>
              <a:rPr lang="en-US" dirty="0"/>
              <a:t>Mental (observational skills- finding bait)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8FBA5-6290-4C17-ADCC-1F8FC4886687}"/>
              </a:ext>
            </a:extLst>
          </p:cNvPr>
          <p:cNvSpPr txBox="1"/>
          <p:nvPr/>
        </p:nvSpPr>
        <p:spPr>
          <a:xfrm>
            <a:off x="1750612" y="2070825"/>
            <a:ext cx="2601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Easy fun</a:t>
            </a:r>
          </a:p>
          <a:p>
            <a:r>
              <a:rPr lang="en-US" dirty="0"/>
              <a:t>Exploration </a:t>
            </a:r>
          </a:p>
          <a:p>
            <a:r>
              <a:rPr lang="en-US" dirty="0"/>
              <a:t>Creativity </a:t>
            </a:r>
          </a:p>
          <a:p>
            <a:r>
              <a:rPr lang="en-US" dirty="0"/>
              <a:t>Surprise </a:t>
            </a:r>
          </a:p>
          <a:p>
            <a:endParaRPr lang="en-US" dirty="0"/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8467E1B4-4384-4595-996E-121425362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470" y="2014194"/>
            <a:ext cx="6251050" cy="34024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82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AZUEgPwBEs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86790" y="1223158"/>
            <a:ext cx="10832275" cy="525557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99460" y="546265"/>
            <a:ext cx="503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https://www.youtube.com/watch?v=hAZUEgPwBEs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6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8CE2-43E3-4146-8DE9-CA10D099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910" y="477711"/>
            <a:ext cx="4676730" cy="1371600"/>
          </a:xfrm>
        </p:spPr>
        <p:txBody>
          <a:bodyPr/>
          <a:lstStyle/>
          <a:p>
            <a:pPr algn="ctr"/>
            <a:r>
              <a:rPr lang="en-US" dirty="0"/>
              <a:t>Our progress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588E1-9967-4DA9-9EBF-763CA670B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" y="1849311"/>
            <a:ext cx="5839097" cy="427200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57F2D7-F7F3-4EB5-9844-E3946A8DDB8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982" y="2350019"/>
            <a:ext cx="4597759" cy="327059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0357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7" y="623751"/>
            <a:ext cx="3402926" cy="26909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6" y="3556680"/>
            <a:ext cx="3402927" cy="26909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3" y="3566158"/>
            <a:ext cx="3555117" cy="26814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37BDA58-BD8D-43A6-BB95-D07F353C96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3" y="623752"/>
            <a:ext cx="3540035" cy="253746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111" y="2215288"/>
            <a:ext cx="3202579" cy="240193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90054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Image result for ques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51" y="1732253"/>
            <a:ext cx="10158549" cy="45509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552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97</TotalTime>
  <Words>139</Words>
  <Application>Microsoft Office PowerPoint</Application>
  <PresentationFormat>Widescreen</PresentationFormat>
  <Paragraphs>44</Paragraphs>
  <Slides>9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Courier New</vt:lpstr>
      <vt:lpstr>Garamond</vt:lpstr>
      <vt:lpstr>Savon</vt:lpstr>
      <vt:lpstr>Group 23</vt:lpstr>
      <vt:lpstr>Key point of the brief</vt:lpstr>
      <vt:lpstr>How does the game meet the brief?</vt:lpstr>
      <vt:lpstr>What is the game?</vt:lpstr>
      <vt:lpstr>Aesthetics</vt:lpstr>
      <vt:lpstr>PowerPoint Presentation</vt:lpstr>
      <vt:lpstr>Our progress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23</dc:title>
  <dc:creator>SnowQueen</dc:creator>
  <cp:lastModifiedBy>Games</cp:lastModifiedBy>
  <cp:revision>29</cp:revision>
  <dcterms:created xsi:type="dcterms:W3CDTF">2019-03-05T10:30:38Z</dcterms:created>
  <dcterms:modified xsi:type="dcterms:W3CDTF">2019-03-06T09:41:27Z</dcterms:modified>
</cp:coreProperties>
</file>