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</dgm:pt>
    <dgm:pt modelId="{38B44532-39E9-4E61-8405-FFE8F316CB1B}" type="pres">
      <dgm:prSet presAssocID="{A8A8A60B-BA57-419D-910D-6DC87652E776}" presName="sibTrans" presStyleLbl="sibTrans2D1" presStyleIdx="0" presStyleCnt="4"/>
      <dgm:spPr/>
    </dgm:pt>
    <dgm:pt modelId="{527979CF-447A-466E-896B-78F2E102EF28}" type="pres">
      <dgm:prSet presAssocID="{A8A8A60B-BA57-419D-910D-6DC87652E776}" presName="connectorText" presStyleLbl="sibTrans2D1" presStyleIdx="0" presStyleCnt="4"/>
      <dgm:spPr/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</dgm:pt>
    <dgm:pt modelId="{1574F292-0337-44AF-88B5-A4724274CEC5}" type="pres">
      <dgm:prSet presAssocID="{7F43E347-A4C1-445C-8653-5F2C29B136D5}" presName="sibTrans" presStyleLbl="sibTrans2D1" presStyleIdx="1" presStyleCnt="4"/>
      <dgm:spPr/>
    </dgm:pt>
    <dgm:pt modelId="{D04EB952-803E-430C-A884-D76E1258BD90}" type="pres">
      <dgm:prSet presAssocID="{7F43E347-A4C1-445C-8653-5F2C29B136D5}" presName="connectorText" presStyleLbl="sibTrans2D1" presStyleIdx="1" presStyleCnt="4"/>
      <dgm:spPr/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</dgm:pt>
    <dgm:pt modelId="{1212A7DE-8B32-4C55-98E3-9AC17CA1E015}" type="pres">
      <dgm:prSet presAssocID="{FC980926-4776-4D80-B2D4-F5DEF86254AB}" presName="sibTrans" presStyleLbl="sibTrans2D1" presStyleIdx="2" presStyleCnt="4"/>
      <dgm:spPr/>
    </dgm:pt>
    <dgm:pt modelId="{942FA6F5-FF86-4227-B67F-D7F7724E80A3}" type="pres">
      <dgm:prSet presAssocID="{FC980926-4776-4D80-B2D4-F5DEF86254AB}" presName="connectorText" presStyleLbl="sibTrans2D1" presStyleIdx="2" presStyleCnt="4"/>
      <dgm:spPr/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</dgm:pt>
    <dgm:pt modelId="{5416112A-307C-4535-A11F-2E010DED4018}" type="pres">
      <dgm:prSet presAssocID="{3406C433-C577-4668-BACC-895ACB763BAF}" presName="sibTrans" presStyleLbl="sibTrans2D1" presStyleIdx="3" presStyleCnt="4"/>
      <dgm:spPr/>
    </dgm:pt>
    <dgm:pt modelId="{5EBE6737-1AB8-4DC8-AAC9-D1A2E773AA2F}" type="pres">
      <dgm:prSet presAssocID="{3406C433-C577-4668-BACC-895ACB763BAF}" presName="connectorText" presStyleLbl="sibTrans2D1" presStyleIdx="3" presStyleCnt="4"/>
      <dgm:spPr/>
    </dgm:pt>
  </dgm:ptLst>
  <dgm:cxnLst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/>
              <a:t>Prybl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1F7C-B977-4812-918B-624D018D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9388-3B54-4ACB-80D2-63D06565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778157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584535"/>
            <a:ext cx="2884418" cy="21606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8" y="2544417"/>
            <a:ext cx="5372392" cy="36972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2971067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82</TotalTime>
  <Words>135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SnowQueen</cp:lastModifiedBy>
  <cp:revision>22</cp:revision>
  <dcterms:created xsi:type="dcterms:W3CDTF">2019-03-05T10:30:38Z</dcterms:created>
  <dcterms:modified xsi:type="dcterms:W3CDTF">2019-03-05T11:52:50Z</dcterms:modified>
</cp:coreProperties>
</file>