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  <p:sldId id="268" r:id="rId10"/>
    <p:sldId id="26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4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8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1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35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8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0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38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0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3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39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5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1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D0687F-0543-469D-9124-3E13BA192F27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13A5C7-2D71-4B33-824A-B1904AA8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52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6E9F-A998-4910-9ACF-6366BA618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3 - 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9FC34-467A-4A07-8094-3F4793BE8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Andrei Dumbravescu, </a:t>
            </a:r>
            <a:r>
              <a:rPr lang="en-GB" dirty="0" err="1"/>
              <a:t>Alpeche</a:t>
            </a:r>
            <a:r>
              <a:rPr lang="en-GB" dirty="0"/>
              <a:t> </a:t>
            </a:r>
            <a:r>
              <a:rPr lang="en-GB" dirty="0" err="1"/>
              <a:t>Panche</a:t>
            </a:r>
            <a:r>
              <a:rPr lang="en-GB" dirty="0"/>
              <a:t>, Matthew Fisher</a:t>
            </a:r>
          </a:p>
        </p:txBody>
      </p:sp>
    </p:spTree>
    <p:extLst>
      <p:ext uri="{BB962C8B-B14F-4D97-AF65-F5344CB8AC3E}">
        <p14:creationId xmlns:p14="http://schemas.microsoft.com/office/powerpoint/2010/main" val="109628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973A-D0DD-4DC8-A401-453EBC70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Design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7278-473D-4ADE-85F1-62B1B755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19418"/>
            <a:ext cx="10554574" cy="1801703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marL="0" indent="0">
              <a:buNone/>
            </a:pPr>
            <a:r>
              <a:rPr lang="en-GB" dirty="0"/>
              <a:t>We reward the player with high scores and pleasing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BBC1-7727-49E3-9338-A2BF445F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Management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9E05-F78A-4B11-B9CD-8499CD2E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93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97C7-8861-45F3-ADE6-F1AE7863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still needs to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D3E6-3AA1-4139-9114-1925661C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237173"/>
            <a:ext cx="10554574" cy="1917113"/>
          </a:xfrm>
        </p:spPr>
        <p:txBody>
          <a:bodyPr/>
          <a:lstStyle/>
          <a:p>
            <a:r>
              <a:rPr lang="en-GB" dirty="0"/>
              <a:t>Designing the HUD</a:t>
            </a:r>
          </a:p>
          <a:p>
            <a:r>
              <a:rPr lang="en-GB" dirty="0"/>
              <a:t>Game menu and end screen</a:t>
            </a:r>
          </a:p>
          <a:p>
            <a:r>
              <a:rPr lang="en-GB" dirty="0"/>
              <a:t>Random generated level pieces</a:t>
            </a:r>
          </a:p>
          <a:p>
            <a:r>
              <a:rPr lang="en-GB" dirty="0"/>
              <a:t>Distance markers with different tiers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5C440-A0CC-4898-B052-1A50A664F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170498"/>
            <a:ext cx="3429000" cy="3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BD9F-310B-4B0C-831A-39148239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1FDF88-CE7B-438A-BDF7-A352AC437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17" y="2298700"/>
            <a:ext cx="3636963" cy="3636963"/>
          </a:xfrm>
        </p:spPr>
      </p:pic>
    </p:spTree>
    <p:extLst>
      <p:ext uri="{BB962C8B-B14F-4D97-AF65-F5344CB8AC3E}">
        <p14:creationId xmlns:p14="http://schemas.microsoft.com/office/powerpoint/2010/main" val="21703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C77-5672-4AEC-811B-2CD0EA2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mechanic are we changing?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3496-8AA5-4F2A-A63F-4F01CA8C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11" y="2254928"/>
            <a:ext cx="10554574" cy="1908235"/>
          </a:xfrm>
        </p:spPr>
        <p:txBody>
          <a:bodyPr/>
          <a:lstStyle/>
          <a:p>
            <a:r>
              <a:rPr lang="en-GB" dirty="0"/>
              <a:t>Our chosen game genre is a platformer</a:t>
            </a:r>
          </a:p>
          <a:p>
            <a:endParaRPr lang="en-GB" dirty="0"/>
          </a:p>
          <a:p>
            <a:r>
              <a:rPr lang="en-GB" dirty="0"/>
              <a:t>We replaced the jumping mechanic with a drag and drop mechanic</a:t>
            </a:r>
          </a:p>
        </p:txBody>
      </p:sp>
    </p:spTree>
    <p:extLst>
      <p:ext uri="{BB962C8B-B14F-4D97-AF65-F5344CB8AC3E}">
        <p14:creationId xmlns:p14="http://schemas.microsoft.com/office/powerpoint/2010/main" val="148165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11A8-0907-4D93-839B-C46323B7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0CE5-F307-40DF-980B-D499C681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(60 Second demonstration video)</a:t>
            </a:r>
          </a:p>
        </p:txBody>
      </p:sp>
    </p:spTree>
    <p:extLst>
      <p:ext uri="{BB962C8B-B14F-4D97-AF65-F5344CB8AC3E}">
        <p14:creationId xmlns:p14="http://schemas.microsoft.com/office/powerpoint/2010/main" val="412846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6389-27EC-40B7-BD41-C4478850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Programming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6AFD-C6F0-478F-A61F-B06C98E3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60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3-2A45-4F10-8FD2-E85919C3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Design Lessons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5D4CFA-B41C-4CC7-AC5C-CF8A6F07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254928"/>
            <a:ext cx="10554574" cy="1100367"/>
          </a:xfrm>
        </p:spPr>
        <p:txBody>
          <a:bodyPr>
            <a:normAutofit/>
          </a:bodyPr>
          <a:lstStyle/>
          <a:p>
            <a:r>
              <a:rPr lang="en-GB" dirty="0"/>
              <a:t>User Experience</a:t>
            </a:r>
          </a:p>
          <a:p>
            <a:pPr marL="0" indent="0">
              <a:buNone/>
            </a:pPr>
            <a:r>
              <a:rPr lang="en-GB" dirty="0"/>
              <a:t>HUD for the platforms that we drop in the game</a:t>
            </a:r>
          </a:p>
        </p:txBody>
      </p:sp>
    </p:spTree>
    <p:extLst>
      <p:ext uri="{BB962C8B-B14F-4D97-AF65-F5344CB8AC3E}">
        <p14:creationId xmlns:p14="http://schemas.microsoft.com/office/powerpoint/2010/main" val="41180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00C3-0468-4869-B4F2-E4C34898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Design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CF9C-49A7-42BA-88A3-6261666E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19418"/>
            <a:ext cx="10554574" cy="1766192"/>
          </a:xfrm>
        </p:spPr>
        <p:txBody>
          <a:bodyPr/>
          <a:lstStyle/>
          <a:p>
            <a:r>
              <a:rPr lang="en-GB" dirty="0"/>
              <a:t>Game Loop</a:t>
            </a:r>
          </a:p>
          <a:p>
            <a:pPr marL="0" indent="0">
              <a:buNone/>
            </a:pPr>
            <a:r>
              <a:rPr lang="en-GB" dirty="0"/>
              <a:t>The player places platforms so the continuously moving cart can progress in distance and he is rewarded with points depending on how far the cart 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9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0E6D-F56B-4A20-9892-59951380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Design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AB75-081C-485F-9BD3-0A372E1A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99317"/>
            <a:ext cx="10554574" cy="1526495"/>
          </a:xfrm>
        </p:spPr>
        <p:txBody>
          <a:bodyPr/>
          <a:lstStyle/>
          <a:p>
            <a:r>
              <a:rPr lang="en-GB" dirty="0"/>
              <a:t>Hard Fun</a:t>
            </a:r>
          </a:p>
          <a:p>
            <a:pPr marL="0" indent="0">
              <a:buNone/>
            </a:pPr>
            <a:r>
              <a:rPr lang="en-GB" dirty="0"/>
              <a:t>The game requires quick reaction skills and also has moments of tension and release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3C0A-EC80-4230-B43F-B88BCF3B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Design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1D74-7C05-4A1E-AE22-E3802297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54928"/>
            <a:ext cx="10554574" cy="1792825"/>
          </a:xfrm>
        </p:spPr>
        <p:txBody>
          <a:bodyPr/>
          <a:lstStyle/>
          <a:p>
            <a:r>
              <a:rPr lang="en-GB" dirty="0"/>
              <a:t>Positive Feedback Loop</a:t>
            </a:r>
          </a:p>
          <a:p>
            <a:pPr marL="0" indent="0">
              <a:buNone/>
            </a:pPr>
            <a:r>
              <a:rPr lang="en-GB" dirty="0"/>
              <a:t>The more points the player has the more types of platforms he can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6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7CF-40A2-49F1-B7D9-828E82B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Design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7DF2-A2F0-46D7-B9D6-EA5003A5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72" y="2195468"/>
            <a:ext cx="10554574" cy="1233532"/>
          </a:xfrm>
        </p:spPr>
        <p:txBody>
          <a:bodyPr/>
          <a:lstStyle/>
          <a:p>
            <a:r>
              <a:rPr lang="en-US" dirty="0"/>
              <a:t>Level Design</a:t>
            </a:r>
          </a:p>
        </p:txBody>
      </p:sp>
    </p:spTree>
    <p:extLst>
      <p:ext uri="{BB962C8B-B14F-4D97-AF65-F5344CB8AC3E}">
        <p14:creationId xmlns:p14="http://schemas.microsoft.com/office/powerpoint/2010/main" val="136826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140</TotalTime>
  <Words>181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Constantia</vt:lpstr>
      <vt:lpstr>Franklin Gothic Book</vt:lpstr>
      <vt:lpstr>Wingdings 2</vt:lpstr>
      <vt:lpstr>Quotable</vt:lpstr>
      <vt:lpstr>Group 3 - Minecart</vt:lpstr>
      <vt:lpstr>What mechanic are we changing?</vt:lpstr>
      <vt:lpstr>Our Game</vt:lpstr>
      <vt:lpstr>Key Programming Lessons</vt:lpstr>
      <vt:lpstr>Key Design Lessons</vt:lpstr>
      <vt:lpstr>Key Design Lessons</vt:lpstr>
      <vt:lpstr>Key Design Lessons</vt:lpstr>
      <vt:lpstr>Key Design Lessons</vt:lpstr>
      <vt:lpstr>Key Design Lessons</vt:lpstr>
      <vt:lpstr>Key Design Lessons</vt:lpstr>
      <vt:lpstr>Key Management Lessons</vt:lpstr>
      <vt:lpstr>What still needs to be done?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</dc:title>
  <dc:creator>matthew</dc:creator>
  <cp:lastModifiedBy>Andrei Dumbravescu</cp:lastModifiedBy>
  <cp:revision>10</cp:revision>
  <dcterms:created xsi:type="dcterms:W3CDTF">2019-02-25T14:54:28Z</dcterms:created>
  <dcterms:modified xsi:type="dcterms:W3CDTF">2019-02-26T19:49:43Z</dcterms:modified>
</cp:coreProperties>
</file>