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0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01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0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6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8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5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5B1F1-B55C-4230-B19E-D1BE60CCE15D}" type="datetimeFigureOut">
              <a:rPr lang="en-US" smtClean="0"/>
              <a:t>04-Mar-19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4ECF3-5D96-4B5D-A169-F87F5B973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3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46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" name="Group 48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5B8C1-E9F6-4CC0-B26D-4C68D1042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0405" y="1396180"/>
            <a:ext cx="6698127" cy="384257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Minecart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6256-9748-48D1-B347-0EB3FCAB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1396180"/>
            <a:ext cx="2531516" cy="384256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Andrei Dumbravescu</a:t>
            </a:r>
          </a:p>
          <a:p>
            <a:r>
              <a:rPr lang="en-US">
                <a:solidFill>
                  <a:srgbClr val="FFFFFF"/>
                </a:solidFill>
              </a:rPr>
              <a:t>Alpeche Pancha</a:t>
            </a:r>
          </a:p>
          <a:p>
            <a:r>
              <a:rPr lang="en-US">
                <a:solidFill>
                  <a:srgbClr val="FFFFFF"/>
                </a:solidFill>
              </a:rPr>
              <a:t>Matthew Fisher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07F010-0473-42B8-A42A-FE6CB8C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2740">
            <a:off x="7769829" y="3767122"/>
            <a:ext cx="2017534" cy="201753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13F599-23F1-4FD4-B503-42CC33194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777" y="3650179"/>
            <a:ext cx="2447314" cy="244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734EE-2587-40CE-B3AE-A7E282BDF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76" y="5146486"/>
            <a:ext cx="2130424" cy="185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1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215E0-14DA-4B3E-9324-5CE45DA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Project Key Points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B786-4969-4197-8956-26333DFDF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889" y="685801"/>
            <a:ext cx="7634911" cy="5105400"/>
          </a:xfrm>
        </p:spPr>
        <p:txBody>
          <a:bodyPr>
            <a:normAutofit/>
          </a:bodyPr>
          <a:lstStyle/>
          <a:p>
            <a:r>
              <a:rPr lang="en-US" sz="2000" dirty="0"/>
              <a:t>2D Platformer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Replacing the Jump Mechanic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69051-D593-4C74-98EA-58F3468F0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572" y="4321757"/>
            <a:ext cx="3143250" cy="209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BD6CC-1753-4307-AF55-02AF2E163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92" y="1833563"/>
            <a:ext cx="314325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D7B5-74DD-4691-9581-2FADA3E6F4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44" y="1870258"/>
            <a:ext cx="2913561" cy="158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8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298F6-D085-4CA1-BA88-AE27589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Brief Response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B6FC-6376-4DA6-9005-692A7D04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431" y="106532"/>
            <a:ext cx="6385918" cy="3394230"/>
          </a:xfrm>
        </p:spPr>
        <p:txBody>
          <a:bodyPr>
            <a:normAutofit/>
          </a:bodyPr>
          <a:lstStyle/>
          <a:p>
            <a:r>
              <a:rPr lang="en-US" sz="2000" dirty="0"/>
              <a:t>Changing to a Drag and Drop Mechanic</a:t>
            </a:r>
          </a:p>
          <a:p>
            <a:endParaRPr lang="en-US" sz="2000" dirty="0"/>
          </a:p>
          <a:p>
            <a:r>
              <a:rPr lang="en-US" sz="2000" dirty="0"/>
              <a:t>Player Character moves at a constant speed</a:t>
            </a:r>
          </a:p>
          <a:p>
            <a:endParaRPr lang="en-US" sz="2000" dirty="0"/>
          </a:p>
          <a:p>
            <a:r>
              <a:rPr lang="en-US" sz="2000" dirty="0"/>
              <a:t>Endless random generated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DBCC-0E30-47B9-89C6-E94E5E44B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06" y="5386508"/>
            <a:ext cx="984653" cy="737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03F990-AFF2-4DB8-B7F8-4C14A9F13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415" y="5401585"/>
            <a:ext cx="984653" cy="7375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BE4D9C-D540-4082-BBE0-DB16B011E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96" y="4667182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628F25-492C-4BF7-8DC6-29DF4A586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19" y="3339296"/>
            <a:ext cx="1202142" cy="12021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F8044-C1A9-46B7-98FD-3D19B55E7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11" y="5386508"/>
            <a:ext cx="988114" cy="7401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C2118D-A748-4966-B9B7-E4154B05E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650" y="4615077"/>
            <a:ext cx="860532" cy="860532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4B725598-BC1B-4A4E-8378-A0485A7997C3}"/>
              </a:ext>
            </a:extLst>
          </p:cNvPr>
          <p:cNvSpPr/>
          <p:nvPr/>
        </p:nvSpPr>
        <p:spPr>
          <a:xfrm>
            <a:off x="8022536" y="4441841"/>
            <a:ext cx="550636" cy="7375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27DB8D8-C713-40E6-A153-3A9F8A15D5C2}"/>
              </a:ext>
            </a:extLst>
          </p:cNvPr>
          <p:cNvSpPr/>
          <p:nvPr/>
        </p:nvSpPr>
        <p:spPr>
          <a:xfrm>
            <a:off x="6554604" y="5065913"/>
            <a:ext cx="646426" cy="172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27077D-0B0E-48F9-B945-B68A07C9F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59" y="5401549"/>
            <a:ext cx="988334" cy="7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3F212-05C2-4D34-8FCA-C2FAA53C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Emotions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E65C-6083-4FB9-B49A-255F6120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95" y="223838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Fiero!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Building tension through constant need of fast reactions and unknowable upcoming obstacles</a:t>
            </a:r>
          </a:p>
          <a:p>
            <a:endParaRPr lang="en-US" sz="2000" dirty="0"/>
          </a:p>
          <a:p>
            <a:r>
              <a:rPr lang="en-US" sz="2000" dirty="0"/>
              <a:t>Release through the inevitable player death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9E256-5BC2-4E12-A6A1-8A9DD622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6" y="722743"/>
            <a:ext cx="1587388" cy="1454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5A7072-40D3-4B61-96A4-CC2ABFFCF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21" y="5218292"/>
            <a:ext cx="984653" cy="737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53368-B845-4EE8-B203-0727062CA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648">
            <a:off x="8034791" y="4615708"/>
            <a:ext cx="860532" cy="8605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52C4FB-623B-4DEE-8529-93EFD7ED7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18" y="5939724"/>
            <a:ext cx="988334" cy="7402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A83487-3E50-41D3-9D55-38B315E0D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25" y="5948143"/>
            <a:ext cx="984653" cy="7375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A24E9D-6468-4B01-A1CF-852407F2E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81" y="5190068"/>
            <a:ext cx="984653" cy="7375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016CBA-60DC-4744-B103-5B8044E3A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85" y="5919919"/>
            <a:ext cx="984653" cy="7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6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B9B13-2DF4-4595-8759-597DDC39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Motivation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1CEC-F1E2-4E79-9CE6-1AA4DA07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Distance tracker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Currency tracker</a:t>
            </a:r>
          </a:p>
        </p:txBody>
      </p:sp>
    </p:spTree>
    <p:extLst>
      <p:ext uri="{BB962C8B-B14F-4D97-AF65-F5344CB8AC3E}">
        <p14:creationId xmlns:p14="http://schemas.microsoft.com/office/powerpoint/2010/main" val="387151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05BC4-FE98-4132-B81B-8258CC98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Upcoming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CCE1-1732-4A85-9103-C5C3F286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Random generated assets in the level</a:t>
            </a:r>
          </a:p>
          <a:p>
            <a:r>
              <a:rPr lang="en-US" sz="2000"/>
              <a:t>UI assets that improve the user experience</a:t>
            </a:r>
          </a:p>
          <a:p>
            <a:r>
              <a:rPr lang="en-US" sz="2000"/>
              <a:t>Menu screen, pause screen and end screen</a:t>
            </a:r>
          </a:p>
          <a:p>
            <a:r>
              <a:rPr lang="en-US" sz="2000"/>
              <a:t>Audio</a:t>
            </a:r>
          </a:p>
          <a:p>
            <a:r>
              <a:rPr lang="en-US" sz="2000"/>
              <a:t>Animations</a:t>
            </a:r>
          </a:p>
          <a:p>
            <a:r>
              <a:rPr lang="en-US" sz="2000"/>
              <a:t>Visual effects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FE8A8-228B-4DB6-8505-198DBE287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697" y="3467101"/>
            <a:ext cx="26098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91ADA-DB17-4D92-AA65-1D5089EB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Questions?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E2DA-D26B-41A0-9C11-2AB08EA6A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69" y="685800"/>
            <a:ext cx="5105400" cy="5105400"/>
          </a:xfrm>
        </p:spPr>
      </p:pic>
    </p:spTree>
    <p:extLst>
      <p:ext uri="{BB962C8B-B14F-4D97-AF65-F5344CB8AC3E}">
        <p14:creationId xmlns:p14="http://schemas.microsoft.com/office/powerpoint/2010/main" val="403736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Minecart</vt:lpstr>
      <vt:lpstr>Project Key Points</vt:lpstr>
      <vt:lpstr>Brief Response</vt:lpstr>
      <vt:lpstr>Emotions</vt:lpstr>
      <vt:lpstr>Motivation</vt:lpstr>
      <vt:lpstr>Upcoming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Minecart</dc:title>
  <dc:creator>Andrei Dumbravescu</dc:creator>
  <cp:lastModifiedBy>Andrei Dumbravescu</cp:lastModifiedBy>
  <cp:revision>4</cp:revision>
  <dcterms:created xsi:type="dcterms:W3CDTF">2019-03-04T15:50:20Z</dcterms:created>
  <dcterms:modified xsi:type="dcterms:W3CDTF">2019-03-04T16:20:12Z</dcterms:modified>
</cp:coreProperties>
</file>