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tWon8BLhx8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4B52D-A645-4EFA-8429-083432A20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43" y="5625771"/>
            <a:ext cx="1645091" cy="12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Project 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 game</a:t>
            </a:r>
          </a:p>
          <a:p>
            <a:endParaRPr lang="en-US" sz="2000" dirty="0"/>
          </a:p>
          <a:p>
            <a:r>
              <a:rPr lang="en-US" sz="2000" dirty="0"/>
              <a:t>Replacing the Jump Mechanic with a Drag and Drop Mechanic</a:t>
            </a:r>
          </a:p>
          <a:p>
            <a:endParaRPr lang="en-US" sz="2000" dirty="0"/>
          </a:p>
          <a:p>
            <a:r>
              <a:rPr lang="en-US" sz="2000" dirty="0"/>
              <a:t>Player needs to have quick reaction and fast decision making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88" y="4159679"/>
            <a:ext cx="3016653" cy="201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49" y="685800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Game Loop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742" y="413550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Minecart moves at a constant speed in a random generated level</a:t>
            </a:r>
          </a:p>
          <a:p>
            <a:endParaRPr lang="en-US" sz="2000" dirty="0"/>
          </a:p>
          <a:p>
            <a:r>
              <a:rPr lang="en-US" sz="2000" dirty="0"/>
              <a:t>Player places tracks on the level to avoid obstacles</a:t>
            </a:r>
          </a:p>
          <a:p>
            <a:endParaRPr lang="en-US" sz="2000" dirty="0"/>
          </a:p>
          <a:p>
            <a:r>
              <a:rPr lang="en-US" sz="2000" dirty="0"/>
              <a:t>The game is endless until the minecart hits an obstacle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77" y="292102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87" y="4052180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7983750" y="4158679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35595" y="4502445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C8859-E558-4F72-B257-1B8FDC742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37" y="4534713"/>
            <a:ext cx="958559" cy="9585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8A820-9494-4262-8AAE-D8C5EC8AF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46" y="4534713"/>
            <a:ext cx="958559" cy="9585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235A85-86B1-48D9-B481-AFA6F6C098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398" y="3807780"/>
            <a:ext cx="958559" cy="9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Demo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Online Media 3" title="MineCart Demo">
            <a:hlinkClick r:id="" action="ppaction://media"/>
            <a:extLst>
              <a:ext uri="{FF2B5EF4-FFF2-40B4-BE49-F238E27FC236}">
                <a16:creationId xmlns:a16="http://schemas.microsoft.com/office/drawing/2014/main" id="{92753453-0EB1-4A08-A03B-5238A8D8341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3263" y="1265382"/>
            <a:ext cx="7309300" cy="4111481"/>
          </a:xfrm>
          <a:prstGeom prst="rect">
            <a:avLst/>
          </a:prstGeom>
          <a:ln>
            <a:solidFill>
              <a:srgbClr val="991717"/>
            </a:solidFill>
          </a:ln>
        </p:spPr>
      </p:pic>
    </p:spTree>
    <p:extLst>
      <p:ext uri="{BB962C8B-B14F-4D97-AF65-F5344CB8AC3E}">
        <p14:creationId xmlns:p14="http://schemas.microsoft.com/office/powerpoint/2010/main" val="599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Random generated assets in the level</a:t>
            </a:r>
          </a:p>
          <a:p>
            <a:r>
              <a:rPr lang="en-US" sz="2000" dirty="0"/>
              <a:t>Distance tracker</a:t>
            </a:r>
          </a:p>
          <a:p>
            <a:r>
              <a:rPr lang="en-US" sz="2000" dirty="0"/>
              <a:t>Currency and distance marker assets</a:t>
            </a:r>
          </a:p>
          <a:p>
            <a:r>
              <a:rPr lang="en-US" sz="2000" dirty="0"/>
              <a:t>UI assets that improve the user experience</a:t>
            </a:r>
          </a:p>
          <a:p>
            <a:r>
              <a:rPr lang="en-US" sz="2000" dirty="0"/>
              <a:t>Menu screen, pause screen and end screen</a:t>
            </a:r>
          </a:p>
          <a:p>
            <a:r>
              <a:rPr lang="en-US" sz="2000" dirty="0"/>
              <a:t>Audio</a:t>
            </a:r>
          </a:p>
          <a:p>
            <a:r>
              <a:rPr lang="en-US" sz="2000" dirty="0"/>
              <a:t>Animations</a:t>
            </a:r>
          </a:p>
          <a:p>
            <a:r>
              <a:rPr lang="en-US" sz="2000" dirty="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100</Words>
  <Application>Microsoft Office PowerPoint</Application>
  <PresentationFormat>Widescreen</PresentationFormat>
  <Paragraphs>27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Minecart</vt:lpstr>
      <vt:lpstr>Project Brief</vt:lpstr>
      <vt:lpstr>Game Loop</vt:lpstr>
      <vt:lpstr>Demo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phixyn</cp:lastModifiedBy>
  <cp:revision>13</cp:revision>
  <dcterms:created xsi:type="dcterms:W3CDTF">2019-03-04T15:50:20Z</dcterms:created>
  <dcterms:modified xsi:type="dcterms:W3CDTF">2019-03-05T21:16:19Z</dcterms:modified>
</cp:coreProperties>
</file>