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tWon8BLhx8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s://youtu.be/otWon8BLhx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4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B8C1-E9F6-4CC0-B26D-4C68D104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6256-9748-48D1-B347-0EB3FCAB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Andrei Dumbravescu</a:t>
            </a:r>
          </a:p>
          <a:p>
            <a:r>
              <a:rPr lang="en-US">
                <a:solidFill>
                  <a:srgbClr val="FFFFFF"/>
                </a:solidFill>
              </a:rPr>
              <a:t>Alpeche Pancha</a:t>
            </a:r>
          </a:p>
          <a:p>
            <a:r>
              <a:rPr lang="en-US">
                <a:solidFill>
                  <a:srgbClr val="FFFFFF"/>
                </a:solidFill>
              </a:rPr>
              <a:t>Matthew Fisher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07F010-0473-42B8-A42A-FE6CB8C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740">
            <a:off x="7769829" y="3767122"/>
            <a:ext cx="2017534" cy="2017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13F599-23F1-4FD4-B503-42CC3319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77" y="3650179"/>
            <a:ext cx="2447314" cy="244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734EE-2587-40CE-B3AE-A7E282BD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6" y="5146486"/>
            <a:ext cx="2130424" cy="1851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4B52D-A645-4EFA-8429-083432A20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43" y="5625771"/>
            <a:ext cx="1645091" cy="1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15E0-14DA-4B3E-9324-5CE45DA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Project Brief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B786-4969-4197-8956-26333DF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889" y="685801"/>
            <a:ext cx="7634911" cy="5105400"/>
          </a:xfrm>
        </p:spPr>
        <p:txBody>
          <a:bodyPr>
            <a:normAutofit/>
          </a:bodyPr>
          <a:lstStyle/>
          <a:p>
            <a:r>
              <a:rPr lang="en-US" sz="2000" dirty="0"/>
              <a:t>2D Platformer game</a:t>
            </a:r>
          </a:p>
          <a:p>
            <a:endParaRPr lang="en-US" sz="2000" dirty="0"/>
          </a:p>
          <a:p>
            <a:r>
              <a:rPr lang="en-US" sz="2000" dirty="0"/>
              <a:t>Replacing the Jump Mechanic with a Drag and Drop Mechanic</a:t>
            </a:r>
          </a:p>
          <a:p>
            <a:endParaRPr lang="en-US" sz="2000" dirty="0"/>
          </a:p>
          <a:p>
            <a:r>
              <a:rPr lang="en-US" sz="2000" dirty="0"/>
              <a:t>Player needs to have quick reaction and fast decision making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9051-D593-4C74-98EA-58F3468F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88" y="4159679"/>
            <a:ext cx="3016653" cy="201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D7B5-74DD-4691-9581-2FADA3E6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49" y="685800"/>
            <a:ext cx="2913561" cy="15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Game Loop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B6FC-6376-4DA6-9005-692A7D0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413550"/>
            <a:ext cx="6385918" cy="3394230"/>
          </a:xfrm>
        </p:spPr>
        <p:txBody>
          <a:bodyPr>
            <a:normAutofit/>
          </a:bodyPr>
          <a:lstStyle/>
          <a:p>
            <a:r>
              <a:rPr lang="en-US" sz="2000" dirty="0"/>
              <a:t>Minecart moves at a constant speed in a random generated level</a:t>
            </a:r>
          </a:p>
          <a:p>
            <a:endParaRPr lang="en-US" sz="2000" dirty="0"/>
          </a:p>
          <a:p>
            <a:r>
              <a:rPr lang="en-US" sz="2000" dirty="0"/>
              <a:t>Player places tracks on the level to avoid obstacles</a:t>
            </a:r>
          </a:p>
          <a:p>
            <a:endParaRPr lang="en-US" sz="2000" dirty="0"/>
          </a:p>
          <a:p>
            <a:r>
              <a:rPr lang="en-US" sz="2000" dirty="0"/>
              <a:t>The game is endless until the minecart hits an obstacle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DBCC-0E30-47B9-89C6-E94E5E4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06" y="5386508"/>
            <a:ext cx="984653" cy="73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990-AFF2-4DB8-B7F8-4C14A9F13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5" y="5401585"/>
            <a:ext cx="984653" cy="737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E4D9C-D540-4082-BBE0-DB16B011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6" y="4667182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628F25-492C-4BF7-8DC6-29DF4A586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77" y="2921026"/>
            <a:ext cx="1202142" cy="1202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F8044-C1A9-46B7-98FD-3D19B55E7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1" y="5386508"/>
            <a:ext cx="988114" cy="740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C2118D-A748-4966-B9B7-E4154B05E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87" y="4052180"/>
            <a:ext cx="860532" cy="86053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4B725598-BC1B-4A4E-8378-A0485A7997C3}"/>
              </a:ext>
            </a:extLst>
          </p:cNvPr>
          <p:cNvSpPr/>
          <p:nvPr/>
        </p:nvSpPr>
        <p:spPr>
          <a:xfrm>
            <a:off x="7983750" y="4158679"/>
            <a:ext cx="550636" cy="73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7DB8D8-C713-40E6-A153-3A9F8A15D5C2}"/>
              </a:ext>
            </a:extLst>
          </p:cNvPr>
          <p:cNvSpPr/>
          <p:nvPr/>
        </p:nvSpPr>
        <p:spPr>
          <a:xfrm>
            <a:off x="6535595" y="4502445"/>
            <a:ext cx="646426" cy="1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7077D-0B0E-48F9-B945-B68A07C9F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9" y="5401549"/>
            <a:ext cx="988334" cy="740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C8859-E558-4F72-B257-1B8FDC74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37" y="4534713"/>
            <a:ext cx="958559" cy="958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E8A820-9494-4262-8AAE-D8C5EC8AF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46" y="4534713"/>
            <a:ext cx="958559" cy="9585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235A85-86B1-48D9-B481-AFA6F6C098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98" y="3807780"/>
            <a:ext cx="958559" cy="9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6F4139-0A75-4254-B09F-40549C6C408D}"/>
              </a:ext>
            </a:extLst>
          </p:cNvPr>
          <p:cNvSpPr txBox="1"/>
          <p:nvPr/>
        </p:nvSpPr>
        <p:spPr>
          <a:xfrm>
            <a:off x="6736359" y="316469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https://youtu.be/otWon8BLhx8</a:t>
            </a:r>
            <a:endParaRPr lang="en-GB" dirty="0"/>
          </a:p>
        </p:txBody>
      </p:sp>
      <p:pic>
        <p:nvPicPr>
          <p:cNvPr id="19" name="Online Media 4" title="MineCart Demo">
            <a:hlinkClick r:id="" action="ppaction://media"/>
            <a:extLst>
              <a:ext uri="{FF2B5EF4-FFF2-40B4-BE49-F238E27FC236}">
                <a16:creationId xmlns:a16="http://schemas.microsoft.com/office/drawing/2014/main" id="{D2863251-5EDA-475A-A071-D706711FD39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809920" y="1212078"/>
            <a:ext cx="7116194" cy="40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Upcoming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CCE1-1732-4A85-9103-C5C3F286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Random generated assets in the level</a:t>
            </a:r>
          </a:p>
          <a:p>
            <a:r>
              <a:rPr lang="en-US" sz="2000" dirty="0"/>
              <a:t>Distance tracker</a:t>
            </a:r>
          </a:p>
          <a:p>
            <a:r>
              <a:rPr lang="en-US" sz="2000" dirty="0"/>
              <a:t>Currency and distance marker assets</a:t>
            </a:r>
          </a:p>
          <a:p>
            <a:r>
              <a:rPr lang="en-US" sz="2000" dirty="0"/>
              <a:t>UI assets that improve the user experience</a:t>
            </a:r>
          </a:p>
          <a:p>
            <a:r>
              <a:rPr lang="en-US" sz="2000" dirty="0"/>
              <a:t>Menu screen, pause screen and end screen</a:t>
            </a:r>
          </a:p>
          <a:p>
            <a:r>
              <a:rPr lang="en-US" sz="2000" dirty="0"/>
              <a:t>Audio</a:t>
            </a:r>
          </a:p>
          <a:p>
            <a:r>
              <a:rPr lang="en-US" sz="2000" dirty="0"/>
              <a:t>Animations</a:t>
            </a:r>
          </a:p>
          <a:p>
            <a:r>
              <a:rPr lang="en-US" sz="2000" dirty="0"/>
              <a:t>Visual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E8A8-228B-4DB6-8505-198DBE28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97" y="3467101"/>
            <a:ext cx="2609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91ADA-DB17-4D92-AA65-1D5089E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E2DA-D26B-41A0-9C11-2AB08EA6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3736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107</Words>
  <Application>Microsoft Office PowerPoint</Application>
  <PresentationFormat>Widescreen</PresentationFormat>
  <Paragraphs>28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Minecart</vt:lpstr>
      <vt:lpstr>Project Brief</vt:lpstr>
      <vt:lpstr>Game Loop</vt:lpstr>
      <vt:lpstr>Demo</vt:lpstr>
      <vt:lpstr>Upcoming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Andrei Dumbravescu</dc:creator>
  <cp:lastModifiedBy>phixyn</cp:lastModifiedBy>
  <cp:revision>15</cp:revision>
  <dcterms:created xsi:type="dcterms:W3CDTF">2019-03-04T15:50:20Z</dcterms:created>
  <dcterms:modified xsi:type="dcterms:W3CDTF">2019-03-05T23:39:41Z</dcterms:modified>
</cp:coreProperties>
</file>