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7" y="292102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7" y="4052180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7983750" y="4158679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35595" y="4502445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C8859-E558-4F72-B257-1B8FDC74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37" y="4534713"/>
            <a:ext cx="958559" cy="958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8A820-9494-4262-8AAE-D8C5EC8AF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46" y="4534713"/>
            <a:ext cx="958559" cy="958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235A85-86B1-48D9-B481-AFA6F6C09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98" y="3807780"/>
            <a:ext cx="958559" cy="9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Random generated assets in the level</a:t>
            </a:r>
          </a:p>
          <a:p>
            <a:r>
              <a:rPr lang="en-US" sz="2000" dirty="0"/>
              <a:t>Distance tracker</a:t>
            </a:r>
          </a:p>
          <a:p>
            <a:r>
              <a:rPr lang="en-US" sz="2000" dirty="0"/>
              <a:t>Currency and distance marker assets</a:t>
            </a:r>
          </a:p>
          <a:p>
            <a:r>
              <a:rPr lang="en-US" sz="2000" dirty="0"/>
              <a:t>UI assets that improve the user experience</a:t>
            </a:r>
          </a:p>
          <a:p>
            <a:r>
              <a:rPr lang="en-US" sz="2000" dirty="0"/>
              <a:t>Menu screen, pause screen and end screen</a:t>
            </a:r>
          </a:p>
          <a:p>
            <a:r>
              <a:rPr lang="en-US" sz="2000" dirty="0"/>
              <a:t>Audio</a:t>
            </a:r>
          </a:p>
          <a:p>
            <a:r>
              <a:rPr lang="en-US" sz="2000" dirty="0"/>
              <a:t>Animations</a:t>
            </a:r>
          </a:p>
          <a:p>
            <a:r>
              <a:rPr lang="en-US" sz="2000" dirty="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Minecart</vt:lpstr>
      <vt:lpstr>Project Brief</vt:lpstr>
      <vt:lpstr>Game Loop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Andrei Dumbravescu</cp:lastModifiedBy>
  <cp:revision>9</cp:revision>
  <dcterms:created xsi:type="dcterms:W3CDTF">2019-03-04T15:50:20Z</dcterms:created>
  <dcterms:modified xsi:type="dcterms:W3CDTF">2019-03-04T19:31:38Z</dcterms:modified>
</cp:coreProperties>
</file>