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Won8BLhx8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Online Media 3" title="MineCart Demo">
            <a:hlinkClick r:id="" action="ppaction://media"/>
            <a:extLst>
              <a:ext uri="{FF2B5EF4-FFF2-40B4-BE49-F238E27FC236}">
                <a16:creationId xmlns:a16="http://schemas.microsoft.com/office/drawing/2014/main" id="{92753453-0EB1-4A08-A03B-5238A8D8341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3263" y="1265382"/>
            <a:ext cx="7309300" cy="4111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9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7" y="292102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7" y="4052180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7983750" y="4158679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35595" y="4502445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8859-E558-4F72-B257-1B8FDC74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37" y="4534713"/>
            <a:ext cx="958559" cy="958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6" y="4534713"/>
            <a:ext cx="958559" cy="958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235A85-86B1-48D9-B481-AFA6F6C09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98" y="3807780"/>
            <a:ext cx="958559" cy="9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100</Words>
  <Application>Microsoft Office PowerPoint</Application>
  <PresentationFormat>Widescreen</PresentationFormat>
  <Paragraphs>27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Minecart</vt:lpstr>
      <vt:lpstr>Project Brief</vt:lpstr>
      <vt:lpstr>Demo</vt:lpstr>
      <vt:lpstr>Game Loop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phixyn</cp:lastModifiedBy>
  <cp:revision>11</cp:revision>
  <dcterms:created xsi:type="dcterms:W3CDTF">2019-03-04T15:50:20Z</dcterms:created>
  <dcterms:modified xsi:type="dcterms:W3CDTF">2019-03-05T20:21:59Z</dcterms:modified>
</cp:coreProperties>
</file>