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Won8BLhx8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youtu.be/otWon8BLhx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7" y="292102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7" y="4052180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7983750" y="4158679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35595" y="4502445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C8859-E558-4F72-B257-1B8FDC74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37" y="4534713"/>
            <a:ext cx="958559" cy="958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8A820-9494-4262-8AAE-D8C5EC8AF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46" y="4534713"/>
            <a:ext cx="958559" cy="958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235A85-86B1-48D9-B481-AFA6F6C09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98" y="3807780"/>
            <a:ext cx="958559" cy="9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Emotions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AE8A820-9494-4262-8AAE-D8C5EC8A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08" y="4599813"/>
            <a:ext cx="958559" cy="9585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B579F95-075B-4D66-B26F-3F6333C44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6" y="722743"/>
            <a:ext cx="1587388" cy="145418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B7108E3-E13D-4F68-B8E7-8E53781A6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08" y="5398076"/>
            <a:ext cx="984653" cy="737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AF0123F-D0AD-4B97-9200-B3EA7D3A9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648">
            <a:off x="7070295" y="4273953"/>
            <a:ext cx="860532" cy="8605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FA89A91-C40D-40DA-AD1E-B545C3005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22" y="5367094"/>
            <a:ext cx="988334" cy="7402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0BFAE44-8E6F-4458-9B7D-8600DC41F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68" y="5369852"/>
            <a:ext cx="984653" cy="737539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5573A13-4546-4E89-B7E2-FFDCF1EA0CED}"/>
              </a:ext>
            </a:extLst>
          </p:cNvPr>
          <p:cNvSpPr txBox="1">
            <a:spLocks/>
          </p:cNvSpPr>
          <p:nvPr/>
        </p:nvSpPr>
        <p:spPr>
          <a:xfrm>
            <a:off x="5010742" y="223838"/>
            <a:ext cx="6480071" cy="467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Fiero!</a:t>
            </a:r>
          </a:p>
          <a:p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  <a:p>
            <a:r>
              <a:rPr lang="en-US" sz="2000" dirty="0"/>
              <a:t>Building tension through constant need of fast reactions and unknowable upcoming obstacles</a:t>
            </a:r>
          </a:p>
          <a:p>
            <a:endParaRPr lang="en-US" sz="2000" dirty="0"/>
          </a:p>
          <a:p>
            <a:r>
              <a:rPr lang="en-US" sz="2000" dirty="0"/>
              <a:t>Release through the inevitable player death</a:t>
            </a:r>
          </a:p>
        </p:txBody>
      </p:sp>
    </p:spTree>
    <p:extLst>
      <p:ext uri="{BB962C8B-B14F-4D97-AF65-F5344CB8AC3E}">
        <p14:creationId xmlns:p14="http://schemas.microsoft.com/office/powerpoint/2010/main" val="160056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6F4139-0A75-4254-B09F-40549C6C408D}"/>
              </a:ext>
            </a:extLst>
          </p:cNvPr>
          <p:cNvSpPr txBox="1"/>
          <p:nvPr/>
        </p:nvSpPr>
        <p:spPr>
          <a:xfrm>
            <a:off x="6736359" y="316469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https://youtu.be/otWon8BLhx8</a:t>
            </a:r>
            <a:endParaRPr lang="en-GB" dirty="0"/>
          </a:p>
        </p:txBody>
      </p:sp>
      <p:pic>
        <p:nvPicPr>
          <p:cNvPr id="5" name="Online Media 4" title="MineCart Demo">
            <a:hlinkClick r:id="" action="ppaction://media"/>
            <a:extLst>
              <a:ext uri="{FF2B5EF4-FFF2-40B4-BE49-F238E27FC236}">
                <a16:creationId xmlns:a16="http://schemas.microsoft.com/office/drawing/2014/main" id="{ACE43BE0-0377-4427-9525-AD9D4EF52B9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809920" y="1212078"/>
            <a:ext cx="7116194" cy="4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Random generated assets in the level</a:t>
            </a:r>
          </a:p>
          <a:p>
            <a:r>
              <a:rPr lang="en-US" sz="2000" dirty="0"/>
              <a:t>Distance tracker</a:t>
            </a:r>
          </a:p>
          <a:p>
            <a:r>
              <a:rPr lang="en-US" sz="2000" dirty="0"/>
              <a:t>Currency and distance marker assets</a:t>
            </a:r>
          </a:p>
          <a:p>
            <a:r>
              <a:rPr lang="en-US" sz="2000" dirty="0"/>
              <a:t>UI assets that improve the user experience</a:t>
            </a:r>
          </a:p>
          <a:p>
            <a:r>
              <a:rPr lang="en-US" sz="2000" dirty="0"/>
              <a:t>Menu screen, pause screen and end screen</a:t>
            </a:r>
          </a:p>
          <a:p>
            <a:r>
              <a:rPr lang="en-US" sz="2000" dirty="0"/>
              <a:t>Audio</a:t>
            </a:r>
          </a:p>
          <a:p>
            <a:r>
              <a:rPr lang="en-US" sz="2000" dirty="0"/>
              <a:t>Animations</a:t>
            </a:r>
          </a:p>
          <a:p>
            <a:r>
              <a:rPr lang="en-US" sz="2000" dirty="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128</Words>
  <Application>Microsoft Office PowerPoint</Application>
  <PresentationFormat>Widescreen</PresentationFormat>
  <Paragraphs>36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Minecart</vt:lpstr>
      <vt:lpstr>Project Brief</vt:lpstr>
      <vt:lpstr>Game Loop</vt:lpstr>
      <vt:lpstr>Emotions</vt:lpstr>
      <vt:lpstr>Demo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phixyn</cp:lastModifiedBy>
  <cp:revision>17</cp:revision>
  <dcterms:created xsi:type="dcterms:W3CDTF">2019-03-04T15:50:20Z</dcterms:created>
  <dcterms:modified xsi:type="dcterms:W3CDTF">2019-03-05T23:39:48Z</dcterms:modified>
</cp:coreProperties>
</file>