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B1F1-B55C-4230-B19E-D1BE60CCE15D}" type="datetimeFigureOut">
              <a:rPr lang="en-US" smtClean="0"/>
              <a:t>04-Mar-19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99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B1F1-B55C-4230-B19E-D1BE60CCE15D}" type="datetimeFigureOut">
              <a:rPr lang="en-US" smtClean="0"/>
              <a:t>04-Mar-19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88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B1F1-B55C-4230-B19E-D1BE60CCE15D}" type="datetimeFigureOut">
              <a:rPr lang="en-US" smtClean="0"/>
              <a:t>04-Mar-19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9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B1F1-B55C-4230-B19E-D1BE60CCE15D}" type="datetimeFigureOut">
              <a:rPr lang="en-US" smtClean="0"/>
              <a:t>04-Mar-19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5004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B1F1-B55C-4230-B19E-D1BE60CCE15D}" type="datetimeFigureOut">
              <a:rPr lang="en-US" smtClean="0"/>
              <a:t>04-Mar-19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527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B1F1-B55C-4230-B19E-D1BE60CCE15D}" type="datetimeFigureOut">
              <a:rPr lang="en-US" smtClean="0"/>
              <a:t>04-Mar-19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864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B1F1-B55C-4230-B19E-D1BE60CCE15D}" type="datetimeFigureOut">
              <a:rPr lang="en-US" smtClean="0"/>
              <a:t>04-Mar-19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011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B1F1-B55C-4230-B19E-D1BE60CCE15D}" type="datetimeFigureOut">
              <a:rPr lang="en-US" smtClean="0"/>
              <a:t>04-Mar-19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803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B1F1-B55C-4230-B19E-D1BE60CCE15D}" type="datetimeFigureOut">
              <a:rPr lang="en-US" smtClean="0"/>
              <a:t>04-Mar-19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62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B1F1-B55C-4230-B19E-D1BE60CCE15D}" type="datetimeFigureOut">
              <a:rPr lang="en-US" smtClean="0"/>
              <a:t>04-Mar-19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69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B1F1-B55C-4230-B19E-D1BE60CCE15D}" type="datetimeFigureOut">
              <a:rPr lang="en-US" smtClean="0"/>
              <a:t>04-Mar-19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69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B1F1-B55C-4230-B19E-D1BE60CCE15D}" type="datetimeFigureOut">
              <a:rPr lang="en-US" smtClean="0"/>
              <a:t>04-Mar-19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487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B1F1-B55C-4230-B19E-D1BE60CCE15D}" type="datetimeFigureOut">
              <a:rPr lang="en-US" smtClean="0"/>
              <a:t>04-Mar-19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72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B1F1-B55C-4230-B19E-D1BE60CCE15D}" type="datetimeFigureOut">
              <a:rPr lang="en-US" smtClean="0"/>
              <a:t>04-Mar-19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15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B1F1-B55C-4230-B19E-D1BE60CCE15D}" type="datetimeFigureOut">
              <a:rPr lang="en-US" smtClean="0"/>
              <a:t>04-Mar-19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79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B1F1-B55C-4230-B19E-D1BE60CCE15D}" type="datetimeFigureOut">
              <a:rPr lang="en-US" smtClean="0"/>
              <a:t>04-Mar-19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54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B1F1-B55C-4230-B19E-D1BE60CCE15D}" type="datetimeFigureOut">
              <a:rPr lang="en-US" smtClean="0"/>
              <a:t>04-Mar-19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09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35B1F1-B55C-4230-B19E-D1BE60CCE15D}" type="datetimeFigureOut">
              <a:rPr lang="en-US" smtClean="0"/>
              <a:t>04-Mar-19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32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44">
            <a:extLst>
              <a:ext uri="{FF2B5EF4-FFF2-40B4-BE49-F238E27FC236}">
                <a16:creationId xmlns:a16="http://schemas.microsoft.com/office/drawing/2014/main" id="{CE3D4922-3D1C-4679-9A86-15BFC1A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46">
            <a:extLst>
              <a:ext uri="{FF2B5EF4-FFF2-40B4-BE49-F238E27FC236}">
                <a16:creationId xmlns:a16="http://schemas.microsoft.com/office/drawing/2014/main" id="{164E9BCF-1B67-4514-808C-A5DCBDEB4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9" name="Group 48">
            <a:extLst>
              <a:ext uri="{FF2B5EF4-FFF2-40B4-BE49-F238E27FC236}">
                <a16:creationId xmlns:a16="http://schemas.microsoft.com/office/drawing/2014/main" id="{32238778-9D1D-45F4-BB78-76F208A22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93667F4D-F2CD-4E50-BACC-24766910F7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20CAAE25-D2F2-493F-9569-EC552C1AD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52" name="Freeform 8">
              <a:extLst>
                <a:ext uri="{FF2B5EF4-FFF2-40B4-BE49-F238E27FC236}">
                  <a16:creationId xmlns:a16="http://schemas.microsoft.com/office/drawing/2014/main" id="{42D5E996-541D-42BA-8B22-F7E96752C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6BDB86F1-7C07-4D49-B9C9-7837A1FB2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92FDEA97-0861-44C0-9B26-4BB5F777A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5" name="Freeform 11">
              <a:extLst>
                <a:ext uri="{FF2B5EF4-FFF2-40B4-BE49-F238E27FC236}">
                  <a16:creationId xmlns:a16="http://schemas.microsoft.com/office/drawing/2014/main" id="{A9F3AA02-C861-444A-9178-0BD3D3CE1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F5B8C1-E9F6-4CC0-B26D-4C68D1042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0405" y="1396180"/>
            <a:ext cx="6698127" cy="3842570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Minecart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096256-9748-48D1-B347-0EB3FCABB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1396180"/>
            <a:ext cx="2531516" cy="3842569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Andrei Dumbravescu</a:t>
            </a:r>
          </a:p>
          <a:p>
            <a:r>
              <a:rPr lang="en-US">
                <a:solidFill>
                  <a:srgbClr val="FFFFFF"/>
                </a:solidFill>
              </a:rPr>
              <a:t>Alpeche Pancha</a:t>
            </a:r>
          </a:p>
          <a:p>
            <a:r>
              <a:rPr lang="en-US">
                <a:solidFill>
                  <a:srgbClr val="FFFFFF"/>
                </a:solidFill>
              </a:rPr>
              <a:t>Matthew Fisher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EA07F010-0473-42B8-A42A-FE6CB8CA16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12740">
            <a:off x="7769829" y="3767122"/>
            <a:ext cx="2017534" cy="2017534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A213F599-23F1-4FD4-B503-42CC331946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777" y="3650179"/>
            <a:ext cx="2447314" cy="24473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5734EE-2587-40CE-B3AE-A7E282BDFB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176" y="5146486"/>
            <a:ext cx="2130424" cy="18514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04B52D-A645-4EFA-8429-083432A202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43" y="5625771"/>
            <a:ext cx="1645091" cy="123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914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C215E0-14DA-4B3E-9324-5CE45DA37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FFFFFF"/>
                </a:solidFill>
              </a:rPr>
              <a:t>Project Brief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5B786-4969-4197-8956-26333DFDF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889" y="685801"/>
            <a:ext cx="7634911" cy="5105400"/>
          </a:xfrm>
        </p:spPr>
        <p:txBody>
          <a:bodyPr>
            <a:normAutofit/>
          </a:bodyPr>
          <a:lstStyle/>
          <a:p>
            <a:r>
              <a:rPr lang="en-US" sz="2000" dirty="0"/>
              <a:t>2D Platformer game</a:t>
            </a:r>
          </a:p>
          <a:p>
            <a:endParaRPr lang="en-US" sz="2000" dirty="0"/>
          </a:p>
          <a:p>
            <a:r>
              <a:rPr lang="en-US" sz="2000" dirty="0"/>
              <a:t>Replacing the Jump Mechanic with a Drag and Drop Mechanic</a:t>
            </a:r>
          </a:p>
          <a:p>
            <a:endParaRPr lang="en-US" sz="2000" dirty="0"/>
          </a:p>
          <a:p>
            <a:r>
              <a:rPr lang="en-US" sz="2000" dirty="0"/>
              <a:t>Player needs to have quick reaction and fast decision making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469051-D593-4C74-98EA-58F3468F0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388" y="4159679"/>
            <a:ext cx="3016653" cy="20125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13D7B5-74DD-4691-9581-2FADA3E6F4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649" y="685800"/>
            <a:ext cx="2913561" cy="158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489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B298F6-D085-4CA1-BA88-AE27589EB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FFFFFF"/>
                </a:solidFill>
              </a:rPr>
              <a:t>Game Loop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6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AB6FC-6376-4DA6-9005-692A7D04A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0742" y="413550"/>
            <a:ext cx="6385918" cy="3394230"/>
          </a:xfrm>
        </p:spPr>
        <p:txBody>
          <a:bodyPr>
            <a:normAutofit/>
          </a:bodyPr>
          <a:lstStyle/>
          <a:p>
            <a:r>
              <a:rPr lang="en-US" sz="2000" dirty="0"/>
              <a:t>Minecart moves at a constant speed in a random generated level</a:t>
            </a:r>
          </a:p>
          <a:p>
            <a:endParaRPr lang="en-US" sz="2000" dirty="0"/>
          </a:p>
          <a:p>
            <a:r>
              <a:rPr lang="en-US" sz="2000" dirty="0"/>
              <a:t>Player places tracks on the level to avoid obstacles</a:t>
            </a:r>
          </a:p>
          <a:p>
            <a:endParaRPr lang="en-US" sz="2000" dirty="0"/>
          </a:p>
          <a:p>
            <a:r>
              <a:rPr lang="en-US" sz="2000" dirty="0"/>
              <a:t>The game is endless until the minecart hits an obstacle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18DBCC-0E30-47B9-89C6-E94E5E44B5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406" y="5386508"/>
            <a:ext cx="984653" cy="7375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03F990-AFF2-4DB8-B7F8-4C14A9F135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415" y="5401585"/>
            <a:ext cx="984653" cy="73753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7BE4D9C-D540-4082-BBE0-DB16B011E9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396" y="4667182"/>
            <a:ext cx="984653" cy="73753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1628F25-492C-4BF7-8DC6-29DF4A5862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319" y="3339296"/>
            <a:ext cx="1202142" cy="120214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7FF8044-C1A9-46B7-98FD-3D19B55E79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311" y="5386508"/>
            <a:ext cx="988114" cy="74013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CC2118D-A748-4966-B9B7-E4154B05E5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650" y="4615077"/>
            <a:ext cx="860532" cy="860532"/>
          </a:xfrm>
          <a:prstGeom prst="rect">
            <a:avLst/>
          </a:prstGeom>
        </p:spPr>
      </p:pic>
      <p:sp>
        <p:nvSpPr>
          <p:cNvPr id="38" name="Arrow: Down 37">
            <a:extLst>
              <a:ext uri="{FF2B5EF4-FFF2-40B4-BE49-F238E27FC236}">
                <a16:creationId xmlns:a16="http://schemas.microsoft.com/office/drawing/2014/main" id="{4B725598-BC1B-4A4E-8378-A0485A7997C3}"/>
              </a:ext>
            </a:extLst>
          </p:cNvPr>
          <p:cNvSpPr/>
          <p:nvPr/>
        </p:nvSpPr>
        <p:spPr>
          <a:xfrm>
            <a:off x="8022536" y="4441841"/>
            <a:ext cx="550636" cy="7375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927DB8D8-C713-40E6-A153-3A9F8A15D5C2}"/>
              </a:ext>
            </a:extLst>
          </p:cNvPr>
          <p:cNvSpPr/>
          <p:nvPr/>
        </p:nvSpPr>
        <p:spPr>
          <a:xfrm>
            <a:off x="6554604" y="5065913"/>
            <a:ext cx="646426" cy="1728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0227077D-0B0E-48F9-B945-B68A07C9F24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059" y="5401549"/>
            <a:ext cx="988334" cy="74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300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05BC4-FE98-4132-B81B-8258CC984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FFFFFF"/>
                </a:solidFill>
              </a:rPr>
              <a:t>Upcoming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ACCE1-1732-4A85-9103-C5C3F2863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106" y="685801"/>
            <a:ext cx="6385918" cy="5105400"/>
          </a:xfrm>
        </p:spPr>
        <p:txBody>
          <a:bodyPr>
            <a:normAutofit/>
          </a:bodyPr>
          <a:lstStyle/>
          <a:p>
            <a:r>
              <a:rPr lang="en-US" sz="2000" dirty="0"/>
              <a:t>Random generated assets in the level</a:t>
            </a:r>
          </a:p>
          <a:p>
            <a:r>
              <a:rPr lang="en-US" sz="2000" dirty="0"/>
              <a:t>Distance tracker</a:t>
            </a:r>
          </a:p>
          <a:p>
            <a:r>
              <a:rPr lang="en-US" sz="2000" dirty="0"/>
              <a:t>Currency and distance marker assets</a:t>
            </a:r>
          </a:p>
          <a:p>
            <a:r>
              <a:rPr lang="en-US" sz="2000" dirty="0"/>
              <a:t>UI assets that improve the user experience</a:t>
            </a:r>
          </a:p>
          <a:p>
            <a:r>
              <a:rPr lang="en-US" sz="2000" dirty="0"/>
              <a:t>Menu screen, pause screen and end screen</a:t>
            </a:r>
          </a:p>
          <a:p>
            <a:r>
              <a:rPr lang="en-US" sz="2000" dirty="0"/>
              <a:t>Audio</a:t>
            </a:r>
          </a:p>
          <a:p>
            <a:r>
              <a:rPr lang="en-US" sz="2000" dirty="0"/>
              <a:t>Animations</a:t>
            </a:r>
          </a:p>
          <a:p>
            <a:r>
              <a:rPr lang="en-US" sz="2000" dirty="0"/>
              <a:t>Visual effects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DFE8A8-228B-4DB6-8505-198DBE287F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697" y="3467101"/>
            <a:ext cx="26098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229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691ADA-DB17-4D92-AA65-1D5089EB0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solidFill>
                  <a:srgbClr val="FFFFFF"/>
                </a:solidFill>
              </a:rPr>
              <a:t>Questions?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26E2DA-D26B-41A0-9C11-2AB08EA6A8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069" y="685800"/>
            <a:ext cx="5105400" cy="5105400"/>
          </a:xfrm>
        </p:spPr>
      </p:pic>
    </p:spTree>
    <p:extLst>
      <p:ext uri="{BB962C8B-B14F-4D97-AF65-F5344CB8AC3E}">
        <p14:creationId xmlns:p14="http://schemas.microsoft.com/office/powerpoint/2010/main" val="40373613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99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Corbel</vt:lpstr>
      <vt:lpstr>Parallax</vt:lpstr>
      <vt:lpstr>Minecart</vt:lpstr>
      <vt:lpstr>Project Brief</vt:lpstr>
      <vt:lpstr>Game Loop</vt:lpstr>
      <vt:lpstr>Upcoming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Minecart</dc:title>
  <dc:creator>Andrei Dumbravescu</dc:creator>
  <cp:lastModifiedBy>Andrei Dumbravescu</cp:lastModifiedBy>
  <cp:revision>8</cp:revision>
  <dcterms:created xsi:type="dcterms:W3CDTF">2019-03-04T15:50:20Z</dcterms:created>
  <dcterms:modified xsi:type="dcterms:W3CDTF">2019-03-04T19:22:03Z</dcterms:modified>
</cp:coreProperties>
</file>