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6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0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4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36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32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24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0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1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6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9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2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5FA9-E5EE-4BD9-8F71-3EEEE42D53AE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1E2FB-E93A-49B2-A858-68F8574D4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3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u="sng" dirty="0" smtClean="0"/>
              <a:t>Group 5</a:t>
            </a:r>
            <a:endParaRPr lang="en-GB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K</a:t>
            </a:r>
            <a:r>
              <a:rPr lang="en-GB" sz="3000" dirty="0" smtClean="0"/>
              <a:t>yle </a:t>
            </a:r>
            <a:r>
              <a:rPr lang="en-GB" sz="3000" dirty="0" err="1" smtClean="0"/>
              <a:t>Bodin</a:t>
            </a:r>
            <a:r>
              <a:rPr lang="en-GB" sz="3000" dirty="0" smtClean="0"/>
              <a:t>, George </a:t>
            </a:r>
            <a:r>
              <a:rPr lang="en-GB" sz="3000" dirty="0" err="1" smtClean="0"/>
              <a:t>Croucher</a:t>
            </a:r>
            <a:r>
              <a:rPr lang="en-GB" sz="3000" dirty="0" smtClean="0"/>
              <a:t>, Luke Coates, Viktor </a:t>
            </a:r>
            <a:r>
              <a:rPr lang="en-GB" sz="3000" dirty="0" err="1" smtClean="0"/>
              <a:t>Bonev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07260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pPr algn="ctr"/>
            <a:r>
              <a:rPr lang="en-GB" u="sng" dirty="0" smtClean="0"/>
              <a:t>Sumo Brief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718"/>
            <a:ext cx="10515600" cy="5478086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sz="3000" dirty="0" smtClean="0"/>
              <a:t>Single Player Game</a:t>
            </a:r>
          </a:p>
          <a:p>
            <a:endParaRPr lang="en-GB" sz="3000" dirty="0"/>
          </a:p>
          <a:p>
            <a:r>
              <a:rPr lang="en-GB" sz="3000" dirty="0" smtClean="0"/>
              <a:t>Consider a Genre</a:t>
            </a:r>
            <a:endParaRPr lang="en-GB" sz="3000" dirty="0"/>
          </a:p>
          <a:p>
            <a:endParaRPr lang="en-GB" sz="3000" dirty="0" smtClean="0"/>
          </a:p>
          <a:p>
            <a:r>
              <a:rPr lang="en-GB" sz="3000" dirty="0" smtClean="0"/>
              <a:t>Remove a </a:t>
            </a:r>
            <a:r>
              <a:rPr lang="en-GB" sz="3000" dirty="0"/>
              <a:t>m</a:t>
            </a:r>
            <a:r>
              <a:rPr lang="en-GB" sz="3000" dirty="0" smtClean="0"/>
              <a:t>ain mechanic</a:t>
            </a:r>
          </a:p>
          <a:p>
            <a:endParaRPr lang="en-GB" sz="3000" dirty="0"/>
          </a:p>
          <a:p>
            <a:r>
              <a:rPr lang="en-GB" sz="3000" dirty="0" smtClean="0"/>
              <a:t>Replace removed mechanic</a:t>
            </a:r>
          </a:p>
          <a:p>
            <a:endParaRPr lang="en-GB" sz="3000" dirty="0"/>
          </a:p>
          <a:p>
            <a:r>
              <a:rPr lang="en-GB" sz="3000" dirty="0" smtClean="0"/>
              <a:t>Emphasis on a single mechanic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352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R</a:t>
            </a:r>
            <a:r>
              <a:rPr lang="en-GB" u="sng" dirty="0" smtClean="0"/>
              <a:t>esponse to the Brief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sz="3000" dirty="0" smtClean="0"/>
              <a:t>3D Platformer – Linear – First person view </a:t>
            </a:r>
          </a:p>
          <a:p>
            <a:endParaRPr lang="en-GB" sz="3000" dirty="0"/>
          </a:p>
          <a:p>
            <a:r>
              <a:rPr lang="en-GB" sz="3000" dirty="0" smtClean="0"/>
              <a:t>Substituted the movement set – Grapple Movement </a:t>
            </a:r>
          </a:p>
          <a:p>
            <a:endParaRPr lang="en-GB" sz="3000" dirty="0"/>
          </a:p>
          <a:p>
            <a:r>
              <a:rPr lang="en-GB" sz="3000" dirty="0" smtClean="0"/>
              <a:t>Added timer – Frustration</a:t>
            </a:r>
          </a:p>
          <a:p>
            <a:endParaRPr lang="en-GB" sz="3000" dirty="0"/>
          </a:p>
          <a:p>
            <a:r>
              <a:rPr lang="en-GB" sz="3000" dirty="0" smtClean="0"/>
              <a:t>Simple learn master practice loop</a:t>
            </a:r>
            <a:endParaRPr lang="en-GB" sz="3000" dirty="0" smtClean="0"/>
          </a:p>
          <a:p>
            <a:pPr marL="0" indent="0">
              <a:buNone/>
            </a:pPr>
            <a:r>
              <a:rPr lang="en-GB" sz="3000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49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 smtClean="0"/>
              <a:t>Video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4149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184"/>
            <a:ext cx="10515600" cy="1325563"/>
          </a:xfrm>
        </p:spPr>
        <p:txBody>
          <a:bodyPr/>
          <a:lstStyle/>
          <a:p>
            <a:pPr algn="ctr"/>
            <a:r>
              <a:rPr lang="en-GB" u="sng" dirty="0" smtClean="0"/>
              <a:t>Deliverables 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975"/>
            <a:ext cx="10515600" cy="53783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Assets fully implemented </a:t>
            </a:r>
          </a:p>
          <a:p>
            <a:r>
              <a:rPr lang="en-GB" dirty="0" smtClean="0"/>
              <a:t>Audio</a:t>
            </a:r>
          </a:p>
          <a:p>
            <a:r>
              <a:rPr lang="en-GB" dirty="0" smtClean="0"/>
              <a:t>Art</a:t>
            </a:r>
          </a:p>
          <a:p>
            <a:r>
              <a:rPr lang="en-GB" dirty="0" smtClean="0"/>
              <a:t>Models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9 Levels changing in difficulty </a:t>
            </a:r>
          </a:p>
          <a:p>
            <a:r>
              <a:rPr lang="en-GB" dirty="0" smtClean="0"/>
              <a:t>3 levels with movement</a:t>
            </a:r>
          </a:p>
          <a:p>
            <a:r>
              <a:rPr lang="en-GB" dirty="0" smtClean="0"/>
              <a:t>3 levels with environmental hazards</a:t>
            </a:r>
          </a:p>
          <a:p>
            <a:r>
              <a:rPr lang="en-GB" dirty="0" smtClean="0"/>
              <a:t>3 Levels combining the above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Playtesting - Refining the flow &amp; core loop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76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8696"/>
            <a:ext cx="12192000" cy="1325563"/>
          </a:xfrm>
        </p:spPr>
        <p:txBody>
          <a:bodyPr/>
          <a:lstStyle/>
          <a:p>
            <a:pPr algn="ctr"/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95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5</vt:lpstr>
      <vt:lpstr>Sumo Brief</vt:lpstr>
      <vt:lpstr>Response to the Brief</vt:lpstr>
      <vt:lpstr>Video</vt:lpstr>
      <vt:lpstr>Deliverables </vt:lpstr>
      <vt:lpstr>Any Questions?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</dc:title>
  <dc:creator>Games</dc:creator>
  <cp:lastModifiedBy>Games</cp:lastModifiedBy>
  <cp:revision>11</cp:revision>
  <dcterms:created xsi:type="dcterms:W3CDTF">2019-03-04T11:38:06Z</dcterms:created>
  <dcterms:modified xsi:type="dcterms:W3CDTF">2019-03-04T14:49:41Z</dcterms:modified>
</cp:coreProperties>
</file>