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94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80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22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53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79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76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81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69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84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23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72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5AB71-1A3E-43AB-B8D0-5E9512426D4F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37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Group 6:-Minimal Viable Product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</a:t>
            </a:r>
          </a:p>
          <a:p>
            <a:r>
              <a:rPr lang="en-GB" dirty="0" smtClean="0"/>
              <a:t>Tyler </a:t>
            </a:r>
            <a:r>
              <a:rPr lang="en-GB" dirty="0" err="1" smtClean="0"/>
              <a:t>Maregenetti</a:t>
            </a:r>
            <a:r>
              <a:rPr lang="en-GB" dirty="0" smtClean="0"/>
              <a:t>, Jack E. Massey, Eva-Elena </a:t>
            </a:r>
            <a:r>
              <a:rPr lang="en-GB" dirty="0" err="1" smtClean="0"/>
              <a:t>Bulai</a:t>
            </a:r>
            <a:r>
              <a:rPr lang="en-GB" dirty="0" smtClean="0"/>
              <a:t>, Marta </a:t>
            </a:r>
            <a:r>
              <a:rPr lang="en-GB" dirty="0" err="1" smtClean="0"/>
              <a:t>Velartova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35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Brief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974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Group 6:-Minimal Viable Product</vt:lpstr>
      <vt:lpstr>Brief</vt:lpstr>
    </vt:vector>
  </TitlesOfParts>
  <Company>University of Suffolk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6:-Minimal Viable Product</dc:title>
  <dc:creator>Windows User</dc:creator>
  <cp:lastModifiedBy>Windows User</cp:lastModifiedBy>
  <cp:revision>2</cp:revision>
  <dcterms:created xsi:type="dcterms:W3CDTF">2019-03-04T12:47:21Z</dcterms:created>
  <dcterms:modified xsi:type="dcterms:W3CDTF">2019-03-04T12:56:54Z</dcterms:modified>
</cp:coreProperties>
</file>