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57" r:id="rId3"/>
    <p:sldId id="263" r:id="rId4"/>
    <p:sldId id="258" r:id="rId5"/>
    <p:sldId id="259" r:id="rId6"/>
    <p:sldId id="265" r:id="rId7"/>
    <p:sldId id="264" r:id="rId8"/>
    <p:sldId id="260" r:id="rId9"/>
    <p:sldId id="266" r:id="rId10"/>
    <p:sldId id="261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83494-C19B-4817-919A-A3BB7875EAD5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A9421-4D19-49EA-AF59-D42B4D9FD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99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8361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2151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32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99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224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2640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032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037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40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584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02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869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44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8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45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61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7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37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20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5AB71-1A3E-43AB-B8D0-5E9512426D4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390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Group 6:-Minimal Viable Product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</a:t>
            </a:r>
          </a:p>
          <a:p>
            <a:r>
              <a:rPr lang="en-GB" dirty="0" smtClean="0"/>
              <a:t>Tyler </a:t>
            </a:r>
            <a:r>
              <a:rPr lang="en-GB" dirty="0" err="1" smtClean="0"/>
              <a:t>Maregenetti</a:t>
            </a:r>
            <a:r>
              <a:rPr lang="en-GB" dirty="0" smtClean="0"/>
              <a:t>, Jack E. Massey, Eva-Elena </a:t>
            </a:r>
            <a:r>
              <a:rPr lang="en-GB" dirty="0" err="1" smtClean="0"/>
              <a:t>Bulai</a:t>
            </a:r>
            <a:r>
              <a:rPr lang="en-GB" dirty="0" smtClean="0"/>
              <a:t>, Marta </a:t>
            </a:r>
            <a:r>
              <a:rPr lang="en-GB" dirty="0" err="1" smtClean="0"/>
              <a:t>Velartova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35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647701" y="452718"/>
            <a:ext cx="4765226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cs-CZ"/>
              <a:t>Character</a:t>
            </a:r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idx="1"/>
          </p:nvPr>
        </p:nvSpPr>
        <p:spPr>
          <a:xfrm>
            <a:off x="647701" y="2052918"/>
            <a:ext cx="4764245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cs-CZ"/>
              <a:t>Little bird from magical world fell off his nest and is trying to get home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cs-CZ"/>
              <a:t>Must be cute, and „from another world“ looking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cs-CZ"/>
              <a:t>We want player to want to protect this character  -   small adorable animal, sad looking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cs-CZ"/>
              <a:t>We want to create sympathy</a:t>
            </a:r>
            <a:endParaRPr/>
          </a:p>
          <a:p>
            <a:pPr marL="914400" lvl="2" indent="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/>
          </a:p>
          <a:p>
            <a:pPr marL="914400" lvl="2" indent="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/>
          </a:p>
          <a:p>
            <a:pPr marL="914400" lvl="2" indent="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 rotWithShape="1">
          <a:blip r:embed="rId3">
            <a:alphaModFix/>
          </a:blip>
          <a:srcRect t="24310" r="4" b="14771"/>
          <a:stretch/>
        </p:blipFill>
        <p:spPr>
          <a:xfrm>
            <a:off x="6099198" y="10"/>
            <a:ext cx="3047208" cy="2623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 t="12175" r="4" b="24255"/>
          <a:stretch/>
        </p:blipFill>
        <p:spPr>
          <a:xfrm>
            <a:off x="9148019" y="10"/>
            <a:ext cx="3043981" cy="262385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3">
            <a:alphaModFix/>
          </a:blip>
          <a:srcRect t="9050" b="5186"/>
          <a:stretch/>
        </p:blipFill>
        <p:spPr>
          <a:xfrm>
            <a:off x="6097590" y="2624333"/>
            <a:ext cx="6094409" cy="42336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19"/>
          <p:cNvCxnSpPr/>
          <p:nvPr/>
        </p:nvCxnSpPr>
        <p:spPr>
          <a:xfrm flipH="1">
            <a:off x="9144792" y="-467"/>
            <a:ext cx="1" cy="2624334"/>
          </a:xfrm>
          <a:prstGeom prst="straightConnector1">
            <a:avLst/>
          </a:pr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19"/>
          <p:cNvCxnSpPr/>
          <p:nvPr/>
        </p:nvCxnSpPr>
        <p:spPr>
          <a:xfrm>
            <a:off x="6097589" y="2624200"/>
            <a:ext cx="6094408" cy="0"/>
          </a:xfrm>
          <a:prstGeom prst="straightConnector1">
            <a:avLst/>
          </a:pr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5" name="Google Shape;15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7787" y="5135961"/>
            <a:ext cx="3444072" cy="17220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3294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cs-CZ"/>
              <a:t>Art, assets</a:t>
            </a:r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cs-CZ"/>
              <a:t>Character travels through different locations trying to find his way home – various locations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cs-CZ"/>
              <a:t>Starting from more dull levels (easy and not as colorful levels) and step by step is getting to the place where he belongs (colorful and more challenging levels) </a:t>
            </a:r>
            <a:endParaRPr/>
          </a:p>
        </p:txBody>
      </p:sp>
      <p:pic>
        <p:nvPicPr>
          <p:cNvPr id="162" name="Google Shape;16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245" y="5273110"/>
            <a:ext cx="2211092" cy="110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245" y="4108340"/>
            <a:ext cx="2211092" cy="110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4337" y="4108339"/>
            <a:ext cx="2211092" cy="110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4337" y="5213887"/>
            <a:ext cx="2211092" cy="110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8367" y="4103326"/>
            <a:ext cx="2075266" cy="1037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6820" y="5068025"/>
            <a:ext cx="870852" cy="1741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5004" y="4022434"/>
            <a:ext cx="3620223" cy="853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07121" y="5857655"/>
            <a:ext cx="3620223" cy="853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07121" y="4946836"/>
            <a:ext cx="3620222" cy="853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23285" y="5287703"/>
            <a:ext cx="1400530" cy="1400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98480" y="624285"/>
            <a:ext cx="1482951" cy="1482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40562" y="1781794"/>
            <a:ext cx="1610654" cy="16106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6900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Meeting MVP: 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86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Brief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169993"/>
            <a:ext cx="10515600" cy="3944203"/>
          </a:xfrm>
        </p:spPr>
        <p:txBody>
          <a:bodyPr/>
          <a:lstStyle/>
          <a:p>
            <a:r>
              <a:rPr lang="en-GB" dirty="0" smtClean="0"/>
              <a:t>What Genre are we using?</a:t>
            </a:r>
          </a:p>
          <a:p>
            <a:r>
              <a:rPr lang="en-GB" dirty="0" smtClean="0"/>
              <a:t>What </a:t>
            </a:r>
            <a:r>
              <a:rPr lang="en-GB" dirty="0" smtClean="0"/>
              <a:t>Mechanic are we changing?</a:t>
            </a:r>
            <a:endParaRPr lang="en-GB" dirty="0"/>
          </a:p>
          <a:p>
            <a:r>
              <a:rPr lang="en-GB" dirty="0"/>
              <a:t>What are we changing the mechanic into?</a:t>
            </a:r>
          </a:p>
          <a:p>
            <a:r>
              <a:rPr lang="en-GB" dirty="0" smtClean="0"/>
              <a:t>What emotions are we looking for?</a:t>
            </a:r>
          </a:p>
          <a:p>
            <a:r>
              <a:rPr lang="en-GB" dirty="0" smtClean="0"/>
              <a:t>What </a:t>
            </a:r>
            <a:r>
              <a:rPr lang="en-GB" dirty="0"/>
              <a:t>are the Key Programming issues we will have?</a:t>
            </a:r>
          </a:p>
          <a:p>
            <a:r>
              <a:rPr lang="en-GB" dirty="0"/>
              <a:t>What are the Key Design problems we will face?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8397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Game: Genre and Emotions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GB" dirty="0" smtClean="0"/>
              <a:t>Platformer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Sympathy</a:t>
            </a:r>
          </a:p>
          <a:p>
            <a:pPr algn="ctr"/>
            <a:r>
              <a:rPr lang="en-GB" dirty="0" smtClean="0"/>
              <a:t>Shock</a:t>
            </a:r>
          </a:p>
          <a:p>
            <a:pPr algn="ctr"/>
            <a:r>
              <a:rPr lang="en-GB" dirty="0" smtClean="0"/>
              <a:t>Relief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6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0642C5-E89F-40D9-B744-119A2AB7E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Gaming: Programming-wise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C80AA0-A4E9-433A-9B58-1CD5F4B83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player can control parts of the level, but not the main </a:t>
            </a:r>
            <a:r>
              <a:rPr lang="en-GB" dirty="0" smtClean="0"/>
              <a:t>character</a:t>
            </a:r>
          </a:p>
          <a:p>
            <a:endParaRPr lang="en-GB" dirty="0"/>
          </a:p>
          <a:p>
            <a:r>
              <a:rPr lang="en-GB" dirty="0"/>
              <a:t>This involves the player moving parts of the level to allow the main character to move forward, which costs “mana”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3510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5F11FF-1AAE-4F1A-BD75-B15DDCF6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3BE3B3-3F57-414B-AE78-B28636066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[Insert video here]</a:t>
            </a:r>
          </a:p>
        </p:txBody>
      </p:sp>
    </p:spTree>
    <p:extLst>
      <p:ext uri="{BB962C8B-B14F-4D97-AF65-F5344CB8AC3E}">
        <p14:creationId xmlns:p14="http://schemas.microsoft.com/office/powerpoint/2010/main" val="3715243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Meeting MVP: Programing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527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Game: Level Design-wise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By Eva-Elena </a:t>
            </a:r>
            <a:r>
              <a:rPr lang="en-GB" dirty="0" err="1" smtClean="0"/>
              <a:t>Bulai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967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F52CD0-96BE-4B19-8989-EEF034F9D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88" y="720015"/>
            <a:ext cx="4141275" cy="144215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Level Design</a:t>
            </a:r>
            <a:endParaRPr lang="en-GB" sz="36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8C102C19-81EA-472D-B74E-03AE69875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3072385"/>
            <a:ext cx="3754987" cy="2947415"/>
          </a:xfrm>
        </p:spPr>
        <p:txBody>
          <a:bodyPr>
            <a:normAutofit/>
          </a:bodyPr>
          <a:lstStyle/>
          <a:p>
            <a:r>
              <a:rPr lang="en-US" sz="1800" dirty="0"/>
              <a:t>The first level is built in such manner so the player can learn the controls and how the game works.</a:t>
            </a:r>
          </a:p>
          <a:p>
            <a:r>
              <a:rPr lang="en-US" sz="1800" dirty="0"/>
              <a:t>The difficulty slowly rises as the player runs for the finish line.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70B7F75-AF3A-471F-AB11-88BA495CA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634" y="2333707"/>
            <a:ext cx="6089825" cy="385471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452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Meeting MVP: Level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709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82</TotalTime>
  <Words>279</Words>
  <Application>Microsoft Office PowerPoint</Application>
  <PresentationFormat>Widescreen</PresentationFormat>
  <Paragraphs>40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Bookman Old Style</vt:lpstr>
      <vt:lpstr>Calibri</vt:lpstr>
      <vt:lpstr>Century Gothic</vt:lpstr>
      <vt:lpstr>Rockwell</vt:lpstr>
      <vt:lpstr>Times New Roman</vt:lpstr>
      <vt:lpstr>Damask</vt:lpstr>
      <vt:lpstr>Group 6:-Minimal Viable Product</vt:lpstr>
      <vt:lpstr>Brief</vt:lpstr>
      <vt:lpstr>Our Game: Genre and Emotions</vt:lpstr>
      <vt:lpstr>Our Gaming: Programming-wise</vt:lpstr>
      <vt:lpstr>Gameplay</vt:lpstr>
      <vt:lpstr>Meeting MVP: Programing</vt:lpstr>
      <vt:lpstr>Our Game: Level Design-wise</vt:lpstr>
      <vt:lpstr>Level Design</vt:lpstr>
      <vt:lpstr>Meeting MVP: Level Design</vt:lpstr>
      <vt:lpstr>Character</vt:lpstr>
      <vt:lpstr>Art, assets</vt:lpstr>
      <vt:lpstr>Meeting MVP: Art</vt:lpstr>
    </vt:vector>
  </TitlesOfParts>
  <Company>University of Suffolk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6:-Minimal Viable Product</dc:title>
  <dc:creator>Windows User</dc:creator>
  <cp:lastModifiedBy>Jack Massey</cp:lastModifiedBy>
  <cp:revision>14</cp:revision>
  <dcterms:created xsi:type="dcterms:W3CDTF">2019-03-04T12:47:21Z</dcterms:created>
  <dcterms:modified xsi:type="dcterms:W3CDTF">2019-03-05T22:15:45Z</dcterms:modified>
</cp:coreProperties>
</file>