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0C51-A7B4-4FE4-ACC5-7F1F48F67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688C7-FF75-4622-9752-D47A230EF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Level_01</a:t>
            </a:r>
          </a:p>
        </p:txBody>
      </p:sp>
    </p:spTree>
    <p:extLst>
      <p:ext uri="{BB962C8B-B14F-4D97-AF65-F5344CB8AC3E}">
        <p14:creationId xmlns:p14="http://schemas.microsoft.com/office/powerpoint/2010/main" val="33603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2CD0-96BE-4B19-8989-EEF034F9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GB" sz="3600" dirty="0"/>
              <a:t>Level_01/</a:t>
            </a:r>
            <a:br>
              <a:rPr lang="en-GB" sz="3600" dirty="0"/>
            </a:br>
            <a:r>
              <a:rPr lang="en-GB" sz="3600" dirty="0"/>
              <a:t>Tutorial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102C19-81EA-472D-B74E-03AE6987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 dirty="0"/>
              <a:t>The first level is built in such manner so the player can learn the controls and how the game works.</a:t>
            </a:r>
          </a:p>
          <a:p>
            <a:r>
              <a:rPr lang="en-US" sz="1800" dirty="0"/>
              <a:t>The difficulty slowly rises as the player runs for the finish line.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A0B90EF-592F-409F-84E7-20823B370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04"/>
          <a:stretch/>
        </p:blipFill>
        <p:spPr>
          <a:xfrm>
            <a:off x="5050388" y="1448663"/>
            <a:ext cx="6492683" cy="4571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B7F75-AF3A-471F-AB11-88BA495CA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5" y="1310950"/>
            <a:ext cx="7554686" cy="47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7DD3-C109-4944-B5F3-2E66A0F0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GB" dirty="0"/>
              <a:t>The first thing the player has to learn is how to jump. </a:t>
            </a:r>
          </a:p>
          <a:p>
            <a:r>
              <a:rPr lang="en-GB" dirty="0"/>
              <a:t>The game does not have a jump mechanic.</a:t>
            </a:r>
          </a:p>
          <a:p>
            <a:r>
              <a:rPr lang="en-GB" dirty="0"/>
              <a:t>The moment the player learns how to move, he also understands the game theme.</a:t>
            </a:r>
          </a:p>
          <a:p>
            <a:r>
              <a:rPr lang="en-GB" dirty="0"/>
              <a:t>The player, which is a hand, has to take care of the main character.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35F5C-04F0-4776-B2E5-CD86DE344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183"/>
            <a:ext cx="4644637" cy="37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DAAE-02CF-4709-ADDF-83491C4F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000"/>
            <a:ext cx="6269434" cy="44708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</a:schemeClr>
                </a:solidFill>
              </a:rPr>
              <a:t>After learning how to jump, the player will learn how to use the environment in order to cover gaps or potential dangers for the main character.</a:t>
            </a:r>
          </a:p>
          <a:p>
            <a:r>
              <a:rPr lang="en-GB" dirty="0">
                <a:solidFill>
                  <a:schemeClr val="tx1">
                    <a:lumMod val="65000"/>
                  </a:schemeClr>
                </a:solidFill>
              </a:rPr>
              <a:t>The first level will also bring the power to grab the main character from time to time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F6A56-CCCE-4720-9B90-B66D420D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754" y="1143000"/>
            <a:ext cx="4113902" cy="52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A694-D560-4546-826A-19E4FC0B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en-GB" dirty="0"/>
              <a:t>The first level will also cover the potential hazards the main character could encounter.</a:t>
            </a:r>
          </a:p>
          <a:p>
            <a:r>
              <a:rPr lang="en-GB" dirty="0"/>
              <a:t>Spikes, for example can be avoided by simply covering them with a platform that can be moved.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C5F16-EF82-47D5-BB29-3A2695BEA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61" y="1399746"/>
            <a:ext cx="3976396" cy="47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7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1FAE-9A5F-462B-A1E9-F244C7CB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4" y="1599267"/>
            <a:ext cx="6294448" cy="4470821"/>
          </a:xfrm>
        </p:spPr>
        <p:txBody>
          <a:bodyPr>
            <a:normAutofit/>
          </a:bodyPr>
          <a:lstStyle/>
          <a:p>
            <a:r>
              <a:rPr lang="en-GB" dirty="0"/>
              <a:t>The first level ends with the hardest obstacle so far.</a:t>
            </a:r>
          </a:p>
          <a:p>
            <a:r>
              <a:rPr lang="en-GB" dirty="0"/>
              <a:t>The player has to be quick and use his hand to cover the character while spikes drop from above.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CA146-01A1-4941-8B64-EBFC2EB4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35" y="1599267"/>
            <a:ext cx="5509625" cy="40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209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Level design</vt:lpstr>
      <vt:lpstr>Level_01/ Tutorial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design</dc:title>
  <dc:creator>isser</dc:creator>
  <cp:lastModifiedBy>isser</cp:lastModifiedBy>
  <cp:revision>3</cp:revision>
  <dcterms:created xsi:type="dcterms:W3CDTF">2019-03-05T15:42:22Z</dcterms:created>
  <dcterms:modified xsi:type="dcterms:W3CDTF">2019-03-05T16:09:23Z</dcterms:modified>
</cp:coreProperties>
</file>