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9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AB71-1A3E-43AB-B8D0-5E9512426D4F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C081-9A0D-4D84-BD14-4EB76FD9A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Group 6:-Minimal Viable Product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</a:p>
          <a:p>
            <a:r>
              <a:rPr lang="en-GB" dirty="0" smtClean="0"/>
              <a:t>Tyler </a:t>
            </a:r>
            <a:r>
              <a:rPr lang="en-GB" dirty="0" err="1" smtClean="0"/>
              <a:t>Maregenetti</a:t>
            </a:r>
            <a:r>
              <a:rPr lang="en-GB" dirty="0" smtClean="0"/>
              <a:t>, Jack E. Massey, Eva-Elena </a:t>
            </a:r>
            <a:r>
              <a:rPr lang="en-GB" dirty="0" err="1" smtClean="0"/>
              <a:t>Bulai</a:t>
            </a:r>
            <a:r>
              <a:rPr lang="en-GB" dirty="0" smtClean="0"/>
              <a:t>, Marta </a:t>
            </a:r>
            <a:r>
              <a:rPr lang="en-GB" dirty="0" err="1" smtClean="0"/>
              <a:t>Velartova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3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065"/>
          </a:xfrm>
        </p:spPr>
        <p:txBody>
          <a:bodyPr/>
          <a:lstStyle/>
          <a:p>
            <a:r>
              <a:rPr lang="en-GB" dirty="0" smtClean="0"/>
              <a:t>What Genre are we using?</a:t>
            </a:r>
          </a:p>
          <a:p>
            <a:r>
              <a:rPr lang="en-GB" dirty="0" smtClean="0"/>
              <a:t>What Mechanic are we changing?</a:t>
            </a:r>
            <a:endParaRPr lang="en-GB" dirty="0"/>
          </a:p>
          <a:p>
            <a:r>
              <a:rPr lang="en-GB" dirty="0" smtClean="0"/>
              <a:t>What are we changing the mechanic into?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6387" y="1785688"/>
            <a:ext cx="1745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Platformer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965374" y="2290250"/>
            <a:ext cx="525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Player Character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170718" y="2798956"/>
            <a:ext cx="380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Control over the levels.</a:t>
            </a:r>
            <a:endParaRPr lang="en-GB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38200" y="3278095"/>
            <a:ext cx="10515600" cy="281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What emotions are we looking for?</a:t>
            </a:r>
          </a:p>
          <a:p>
            <a:r>
              <a:rPr lang="en-GB" dirty="0" smtClean="0"/>
              <a:t>What are the Key Design problems we will face?</a:t>
            </a:r>
          </a:p>
          <a:p>
            <a:r>
              <a:rPr lang="en-GB" dirty="0" smtClean="0"/>
              <a:t>What are the Key Programming issues we will have?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8397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Group 6:-Minimal Viable Product</vt:lpstr>
      <vt:lpstr>Brief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6:-Minimal Viable Product</dc:title>
  <dc:creator>Windows User</dc:creator>
  <cp:lastModifiedBy>Windows User</cp:lastModifiedBy>
  <cp:revision>7</cp:revision>
  <dcterms:created xsi:type="dcterms:W3CDTF">2019-03-04T12:47:21Z</dcterms:created>
  <dcterms:modified xsi:type="dcterms:W3CDTF">2019-03-04T15:08:19Z</dcterms:modified>
</cp:coreProperties>
</file>