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6:-Minimal Viable Product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Tyler </a:t>
            </a:r>
            <a:r>
              <a:rPr lang="en-GB" dirty="0" err="1" smtClean="0"/>
              <a:t>Maregenetti</a:t>
            </a:r>
            <a:r>
              <a:rPr lang="en-GB" dirty="0" smtClean="0"/>
              <a:t>, Jack E. Massey, Eva-Elena </a:t>
            </a:r>
            <a:r>
              <a:rPr lang="en-GB" dirty="0" err="1" smtClean="0"/>
              <a:t>Bulai</a:t>
            </a:r>
            <a:r>
              <a:rPr lang="en-GB" dirty="0" smtClean="0"/>
              <a:t>, Marta </a:t>
            </a:r>
            <a:r>
              <a:rPr lang="en-GB" dirty="0" err="1" smtClean="0"/>
              <a:t>Velartova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065"/>
          </a:xfrm>
        </p:spPr>
        <p:txBody>
          <a:bodyPr/>
          <a:lstStyle/>
          <a:p>
            <a:r>
              <a:rPr lang="en-GB" dirty="0" smtClean="0"/>
              <a:t>What Genre are we using?</a:t>
            </a:r>
          </a:p>
          <a:p>
            <a:r>
              <a:rPr lang="en-GB" dirty="0" smtClean="0"/>
              <a:t>What Mechanic are we changing?</a:t>
            </a:r>
            <a:endParaRPr lang="en-GB" dirty="0"/>
          </a:p>
          <a:p>
            <a:r>
              <a:rPr lang="en-GB" dirty="0" smtClean="0"/>
              <a:t>What are we changing the mechanic into?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6387" y="1785688"/>
            <a:ext cx="174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Platformer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65374" y="2290250"/>
            <a:ext cx="525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Player Character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70718" y="2798956"/>
            <a:ext cx="380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levels.</a:t>
            </a:r>
            <a:endParaRPr lang="en-GB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3278095"/>
            <a:ext cx="10515600" cy="2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emotions are we looking for?</a:t>
            </a:r>
          </a:p>
          <a:p>
            <a:r>
              <a:rPr lang="en-GB" dirty="0" smtClean="0"/>
              <a:t>What are the Key Design problems we will face?</a:t>
            </a:r>
          </a:p>
          <a:p>
            <a:r>
              <a:rPr lang="en-GB" dirty="0" smtClean="0"/>
              <a:t>What are the Key Programming issues we will have?</a:t>
            </a:r>
          </a:p>
        </p:txBody>
      </p:sp>
    </p:spTree>
    <p:extLst>
      <p:ext uri="{BB962C8B-B14F-4D97-AF65-F5344CB8AC3E}">
        <p14:creationId xmlns:p14="http://schemas.microsoft.com/office/powerpoint/2010/main" val="37839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642C5-E89F-40D9-B744-119A2AB7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80AA0-A4E9-433A-9B58-1CD5F4B8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can control parts of the level, but not the main character</a:t>
            </a:r>
          </a:p>
          <a:p>
            <a:r>
              <a:rPr lang="en-GB" dirty="0"/>
              <a:t>This involves the player moving parts of the level to allow the main character to move forward, which </a:t>
            </a:r>
            <a:r>
              <a:rPr lang="en-GB"/>
              <a:t>costs “mana”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5F11FF-1AAE-4F1A-BD75-B15DDCF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3BE3B3-3F57-414B-AE78-B2863606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371524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52CD0-96BE-4B19-8989-EEF034F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Level Design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C102C19-81EA-472D-B74E-03AE6987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/>
              <a:t>The first level is built in such manner so the player can learn the controls and how the game works.</a:t>
            </a:r>
          </a:p>
          <a:p>
            <a:r>
              <a:rPr lang="en-US" sz="1800" dirty="0"/>
              <a:t>The difficulty slowly rises as the player runs for the finish line.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BA0B90EF-592F-409F-84E7-20823B370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4"/>
          <a:stretch/>
        </p:blipFill>
        <p:spPr>
          <a:xfrm>
            <a:off x="5050388" y="1448663"/>
            <a:ext cx="6492683" cy="4571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0B7F75-AF3A-471F-AB11-88BA495C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5" y="1310950"/>
            <a:ext cx="7554686" cy="4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159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6:-Minimal Viable Product</vt:lpstr>
      <vt:lpstr>Brief</vt:lpstr>
      <vt:lpstr>Programming</vt:lpstr>
      <vt:lpstr>Gameplay</vt:lpstr>
      <vt:lpstr>Level Design</vt:lpstr>
    </vt:vector>
  </TitlesOfParts>
  <Company>University of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6:-Minimal Viable Product</dc:title>
  <dc:creator>Windows User</dc:creator>
  <cp:lastModifiedBy>Jack Massey</cp:lastModifiedBy>
  <cp:revision>9</cp:revision>
  <dcterms:created xsi:type="dcterms:W3CDTF">2019-03-04T12:47:21Z</dcterms:created>
  <dcterms:modified xsi:type="dcterms:W3CDTF">2019-03-05T17:02:56Z</dcterms:modified>
</cp:coreProperties>
</file>