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05-Mar-19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9531"/>
            <a:ext cx="9154801" cy="2681256"/>
          </a:xfrm>
        </p:spPr>
        <p:txBody>
          <a:bodyPr>
            <a:normAutofit/>
          </a:bodyPr>
          <a:lstStyle/>
          <a:p>
            <a:pPr algn="ctr"/>
            <a:r>
              <a:rPr lang="en-US" sz="7200" b="1">
                <a:solidFill>
                  <a:schemeClr val="tx1"/>
                </a:solidFill>
              </a:rPr>
              <a:t>Group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360446"/>
            <a:ext cx="9154800" cy="1476570"/>
          </a:xfrm>
        </p:spPr>
        <p:txBody>
          <a:bodyPr anchor="t">
            <a:norm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Brooklyn Hounsell, hristina sotirova, Samuel filby, victor sicoe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8BD3D-3640-4B4D-926A-CCADDA7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BRIEF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D7C8-CBDD-4233-A6E1-BE9B1046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Single player game</a:t>
            </a:r>
          </a:p>
          <a:p>
            <a:r>
              <a:rPr lang="en-US" sz="2800">
                <a:solidFill>
                  <a:schemeClr val="tx1"/>
                </a:solidFill>
              </a:rPr>
              <a:t>Emphasis on a single mechanic</a:t>
            </a:r>
            <a:endParaRPr lang="ro-RO" sz="2800">
              <a:solidFill>
                <a:schemeClr val="tx1"/>
              </a:solidFill>
            </a:endParaRPr>
          </a:p>
          <a:p>
            <a:r>
              <a:rPr lang="ro-RO" sz="2800">
                <a:solidFill>
                  <a:schemeClr val="tx1"/>
                </a:solidFill>
              </a:rPr>
              <a:t>Develop a game without the main mechanic</a:t>
            </a:r>
          </a:p>
          <a:p>
            <a:r>
              <a:rPr lang="ro-RO" sz="2800">
                <a:solidFill>
                  <a:schemeClr val="tx1"/>
                </a:solidFill>
              </a:rPr>
              <a:t>Substitute and refine the main mechanic</a:t>
            </a:r>
          </a:p>
        </p:txBody>
      </p:sp>
    </p:spTree>
    <p:extLst>
      <p:ext uri="{BB962C8B-B14F-4D97-AF65-F5344CB8AC3E}">
        <p14:creationId xmlns:p14="http://schemas.microsoft.com/office/powerpoint/2010/main" val="208728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25EFE-D2A2-4E6F-A660-F6E179F0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ro-RO" sz="4800" b="1">
                <a:solidFill>
                  <a:schemeClr val="tx1"/>
                </a:solidFill>
              </a:rPr>
              <a:t>OUR SOLUTION TO THE BRIEF</a:t>
            </a:r>
            <a:endParaRPr lang="en-GB" sz="48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1C1A-7989-453E-A768-030B48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1891003"/>
            <a:ext cx="7645173" cy="4409129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Twitch based gameplay</a:t>
            </a:r>
          </a:p>
          <a:p>
            <a:r>
              <a:rPr lang="en-US" sz="2400">
                <a:solidFill>
                  <a:schemeClr val="tx1"/>
                </a:solidFill>
              </a:rPr>
              <a:t>2D top-down shooter</a:t>
            </a:r>
          </a:p>
          <a:p>
            <a:r>
              <a:rPr lang="en-US" sz="2400">
                <a:solidFill>
                  <a:schemeClr val="tx1"/>
                </a:solidFill>
              </a:rPr>
              <a:t>Replaced the shooting mechanic with deflection</a:t>
            </a:r>
          </a:p>
          <a:p>
            <a:r>
              <a:rPr lang="ro-RO" sz="2400">
                <a:solidFill>
                  <a:schemeClr val="tx1"/>
                </a:solidFill>
              </a:rPr>
              <a:t>Desired e</a:t>
            </a:r>
            <a:r>
              <a:rPr lang="en-US" sz="2400">
                <a:solidFill>
                  <a:schemeClr val="tx1"/>
                </a:solidFill>
              </a:rPr>
              <a:t>motions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Frustration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Fiero</a:t>
            </a:r>
            <a:endParaRPr lang="ro-RO" sz="2400">
              <a:solidFill>
                <a:schemeClr val="tx1"/>
              </a:solidFill>
            </a:endParaRPr>
          </a:p>
          <a:p>
            <a:pPr lvl="1"/>
            <a:r>
              <a:rPr lang="ro-RO" sz="2400">
                <a:solidFill>
                  <a:schemeClr val="tx1"/>
                </a:solidFill>
              </a:rPr>
              <a:t>Tension</a:t>
            </a:r>
          </a:p>
          <a:p>
            <a:pPr lvl="1"/>
            <a:r>
              <a:rPr lang="ro-RO" sz="2400">
                <a:solidFill>
                  <a:schemeClr val="tx1"/>
                </a:solidFill>
              </a:rPr>
              <a:t>Relief</a:t>
            </a:r>
            <a:endParaRPr lang="en-US" sz="2400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4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57A44-4742-46DA-95CE-F74E3E0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WALKTHROUGH VIDEO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F56A-BAFA-4375-903C-7B35F16D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PUT THE VIDEO HERE MORON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C44C1-102C-48F7-A6DA-6B6299C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chemeClr val="tx1"/>
                </a:solidFill>
              </a:rPr>
              <a:t>FINAL PRODUCT</a:t>
            </a:r>
            <a:endParaRPr lang="en-GB" sz="6000" b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C9D9-1276-4B97-810E-C4D6E88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6" y="2202025"/>
            <a:ext cx="7645173" cy="3508310"/>
          </a:xfrm>
        </p:spPr>
        <p:txBody>
          <a:bodyPr anchor="t">
            <a:normAutofit/>
          </a:bodyPr>
          <a:lstStyle/>
          <a:p>
            <a:r>
              <a:rPr lang="ro-RO" sz="2400">
                <a:solidFill>
                  <a:schemeClr val="tx1"/>
                </a:solidFill>
              </a:rPr>
              <a:t>Animations for player &amp; enemies</a:t>
            </a:r>
          </a:p>
          <a:p>
            <a:r>
              <a:rPr lang="ro-RO" sz="2400">
                <a:solidFill>
                  <a:schemeClr val="tx1"/>
                </a:solidFill>
              </a:rPr>
              <a:t>4 types of enemies &amp; 1 boss type enemy</a:t>
            </a:r>
          </a:p>
          <a:p>
            <a:r>
              <a:rPr lang="ro-RO" sz="2400">
                <a:solidFill>
                  <a:schemeClr val="tx1"/>
                </a:solidFill>
              </a:rPr>
              <a:t>6 editable room layouts</a:t>
            </a:r>
          </a:p>
          <a:p>
            <a:r>
              <a:rPr lang="ro-RO" sz="2400">
                <a:solidFill>
                  <a:schemeClr val="tx1"/>
                </a:solidFill>
              </a:rPr>
              <a:t>Particle effects</a:t>
            </a:r>
          </a:p>
          <a:p>
            <a:r>
              <a:rPr lang="ro-RO" sz="2400">
                <a:solidFill>
                  <a:schemeClr val="tx1"/>
                </a:solidFill>
              </a:rPr>
              <a:t>Audio</a:t>
            </a:r>
          </a:p>
          <a:p>
            <a:r>
              <a:rPr lang="ro-RO" sz="2400">
                <a:solidFill>
                  <a:schemeClr val="tx1"/>
                </a:solidFill>
              </a:rPr>
              <a:t>UI assets</a:t>
            </a:r>
          </a:p>
          <a:p>
            <a:r>
              <a:rPr lang="ro-RO" sz="2400">
                <a:solidFill>
                  <a:schemeClr val="tx1"/>
                </a:solidFill>
              </a:rPr>
              <a:t>Tilemaps</a:t>
            </a:r>
          </a:p>
          <a:p>
            <a:endParaRPr lang="ro-RO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Group 7</vt:lpstr>
      <vt:lpstr>BRIEF</vt:lpstr>
      <vt:lpstr>OUR SOLUTION TO THE BRIEF</vt:lpstr>
      <vt:lpstr>WALKTHROUGH VIDEO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– Ricochet</dc:title>
  <dc:creator>Jimmy Victor</dc:creator>
  <cp:lastModifiedBy>Jimmy Victor</cp:lastModifiedBy>
  <cp:revision>20</cp:revision>
  <dcterms:created xsi:type="dcterms:W3CDTF">2019-03-01T11:19:10Z</dcterms:created>
  <dcterms:modified xsi:type="dcterms:W3CDTF">2019-03-05T21:17:03Z</dcterms:modified>
</cp:coreProperties>
</file>