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Single player game</a:t>
            </a:r>
          </a:p>
          <a:p>
            <a:r>
              <a:rPr lang="en-US" sz="2800">
                <a:solidFill>
                  <a:schemeClr val="tx1"/>
                </a:solidFill>
              </a:rPr>
              <a:t>Emphasis on a single mechanic</a:t>
            </a:r>
            <a:endParaRPr lang="ro-RO" sz="2800">
              <a:solidFill>
                <a:schemeClr val="tx1"/>
              </a:solidFill>
            </a:endParaRPr>
          </a:p>
          <a:p>
            <a:r>
              <a:rPr lang="ro-RO" sz="2800">
                <a:solidFill>
                  <a:schemeClr val="tx1"/>
                </a:solidFill>
              </a:rPr>
              <a:t>Develop a game without the main mechanic</a:t>
            </a:r>
          </a:p>
          <a:p>
            <a:r>
              <a:rPr lang="ro-RO" sz="2800">
                <a:solidFill>
                  <a:schemeClr val="tx1"/>
                </a:solidFill>
              </a:rPr>
              <a:t>Substitute and refine the main mechanic</a:t>
            </a: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6A635-DFCD-4F26-B8C4-64A6B011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TARGET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B7E-CBDB-4F62-AF48-63C17E2E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ro-RO" sz="4800" b="1">
                <a:solidFill>
                  <a:schemeClr val="tx1"/>
                </a:solidFill>
              </a:rPr>
              <a:t>OUR SOLUTION TO THE BRIEF</a:t>
            </a:r>
            <a:endParaRPr lang="en-GB" sz="48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1891003"/>
            <a:ext cx="7645173" cy="4409129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Twitch based game</a:t>
            </a:r>
          </a:p>
          <a:p>
            <a:r>
              <a:rPr lang="en-US" sz="2400">
                <a:solidFill>
                  <a:schemeClr val="tx1"/>
                </a:solidFill>
              </a:rPr>
              <a:t>2D top-down shooter</a:t>
            </a:r>
          </a:p>
          <a:p>
            <a:r>
              <a:rPr lang="en-US" sz="2400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ro-RO" sz="2400">
                <a:solidFill>
                  <a:schemeClr val="tx1"/>
                </a:solidFill>
              </a:rPr>
              <a:t>Desired e</a:t>
            </a:r>
            <a:r>
              <a:rPr lang="en-US" sz="2400">
                <a:solidFill>
                  <a:schemeClr val="tx1"/>
                </a:solidFill>
              </a:rPr>
              <a:t>motions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Relief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ro-RO" sz="2400">
                <a:solidFill>
                  <a:schemeClr val="tx1"/>
                </a:solidFill>
              </a:rPr>
              <a:t>Tension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Fiero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56A-BAFA-4375-903C-7B35F16D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PUT THE VIDEO HERE MORON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Animations for player &amp; enemies</a:t>
            </a:r>
          </a:p>
          <a:p>
            <a:r>
              <a:rPr lang="ro-RO" sz="2400">
                <a:solidFill>
                  <a:schemeClr val="tx1"/>
                </a:solidFill>
              </a:rPr>
              <a:t>4 types of enemies &amp; 1 boss type enemy</a:t>
            </a:r>
          </a:p>
          <a:p>
            <a:r>
              <a:rPr lang="ro-RO" sz="2400">
                <a:solidFill>
                  <a:schemeClr val="tx1"/>
                </a:solidFill>
              </a:rPr>
              <a:t>Editable room layouts</a:t>
            </a:r>
          </a:p>
          <a:p>
            <a:r>
              <a:rPr lang="ro-RO" sz="2400">
                <a:solidFill>
                  <a:schemeClr val="tx1"/>
                </a:solidFill>
              </a:rPr>
              <a:t>Particle effects</a:t>
            </a:r>
          </a:p>
          <a:p>
            <a:r>
              <a:rPr lang="ro-RO" sz="2400">
                <a:solidFill>
                  <a:schemeClr val="tx1"/>
                </a:solidFill>
              </a:rPr>
              <a:t>Audio</a:t>
            </a:r>
          </a:p>
          <a:p>
            <a:r>
              <a:rPr lang="ro-RO" sz="2400">
                <a:solidFill>
                  <a:schemeClr val="tx1"/>
                </a:solidFill>
              </a:rPr>
              <a:t>UI assets</a:t>
            </a:r>
          </a:p>
          <a:p>
            <a:r>
              <a:rPr lang="ro-RO" sz="2400">
                <a:solidFill>
                  <a:schemeClr val="tx1"/>
                </a:solidFill>
              </a:rPr>
              <a:t>Tilemaps</a:t>
            </a:r>
          </a:p>
          <a:p>
            <a:endParaRPr lang="ro-RO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A4BDC-E96A-4B41-8CC1-B8270E6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3DF4-A2C8-4988-918D-DE02715E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47" y="2613963"/>
            <a:ext cx="7504105" cy="1630074"/>
          </a:xfrm>
        </p:spPr>
        <p:txBody>
          <a:bodyPr>
            <a:noAutofit/>
          </a:bodyPr>
          <a:lstStyle/>
          <a:p>
            <a:r>
              <a:rPr lang="ro-RO" sz="9600" b="1">
                <a:solidFill>
                  <a:schemeClr val="tx1"/>
                </a:solidFill>
              </a:rPr>
              <a:t>QUESTIONS?</a:t>
            </a:r>
            <a:endParaRPr lang="en-GB" sz="9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Group 7</vt:lpstr>
      <vt:lpstr>BRIEF</vt:lpstr>
      <vt:lpstr>TARGET DEMOGRAPHIC</vt:lpstr>
      <vt:lpstr>OUR SOLUTION TO THE BRIEF</vt:lpstr>
      <vt:lpstr>WALKTHROUGH VIDEO</vt:lpstr>
      <vt:lpstr>FINAL PRODUCT</vt:lpstr>
      <vt:lpstr>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Hristina Sotirova (s193681)</dc:creator>
  <cp:lastModifiedBy>Hristina Sotirova (s193681)</cp:lastModifiedBy>
  <cp:revision>1</cp:revision>
  <dcterms:created xsi:type="dcterms:W3CDTF">2019-03-05T22:05:40Z</dcterms:created>
  <dcterms:modified xsi:type="dcterms:W3CDTF">2019-03-05T22:06:18Z</dcterms:modified>
</cp:coreProperties>
</file>