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kUvRpPHnqo" TargetMode="External"/><Relationship Id="rId4" Type="http://schemas.openxmlformats.org/officeDocument/2006/relationships/hyperlink" Target="https://www.youtube.com/watch?v=skUvRpPHnqo&amp;feature=youtu.b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Single player game</a:t>
            </a:r>
          </a:p>
          <a:p>
            <a:r>
              <a:rPr lang="en-US" sz="2800">
                <a:solidFill>
                  <a:schemeClr val="tx1"/>
                </a:solidFill>
              </a:rPr>
              <a:t>Emphasis on a single mechanic</a:t>
            </a:r>
            <a:endParaRPr lang="ro-RO" sz="2800">
              <a:solidFill>
                <a:schemeClr val="tx1"/>
              </a:solidFill>
            </a:endParaRPr>
          </a:p>
          <a:p>
            <a:r>
              <a:rPr lang="ro-RO" sz="2800">
                <a:solidFill>
                  <a:schemeClr val="tx1"/>
                </a:solidFill>
              </a:rPr>
              <a:t>Develop a game without the main mechanic</a:t>
            </a:r>
          </a:p>
          <a:p>
            <a:r>
              <a:rPr lang="ro-RO" sz="2800">
                <a:solidFill>
                  <a:schemeClr val="tx1"/>
                </a:solidFill>
              </a:rPr>
              <a:t>Substitute and refine the main mechanic</a:t>
            </a: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6A635-DFCD-4F26-B8C4-64A6B011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TARGET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B7E-CBDB-4F62-AF48-63C17E2E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403360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800">
                <a:solidFill>
                  <a:schemeClr val="tx1"/>
                </a:solidFill>
              </a:rPr>
              <a:t>Non-casual male players</a:t>
            </a:r>
          </a:p>
          <a:p>
            <a:r>
              <a:rPr lang="ro-RO" sz="2800">
                <a:solidFill>
                  <a:schemeClr val="tx1"/>
                </a:solidFill>
              </a:rPr>
              <a:t>Teenagers &amp; young adults </a:t>
            </a:r>
          </a:p>
          <a:p>
            <a:pPr lvl="1"/>
            <a:r>
              <a:rPr lang="ro-RO" sz="2800">
                <a:solidFill>
                  <a:schemeClr val="tx1"/>
                </a:solidFill>
              </a:rPr>
              <a:t>15 – 30 years old</a:t>
            </a:r>
          </a:p>
          <a:p>
            <a:r>
              <a:rPr lang="ro-RO" sz="2800">
                <a:solidFill>
                  <a:schemeClr val="tx1"/>
                </a:solidFill>
              </a:rPr>
              <a:t>Players who prefer a challenge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4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ro-RO" sz="4800" b="1">
                <a:solidFill>
                  <a:schemeClr val="tx1"/>
                </a:solidFill>
              </a:rPr>
              <a:t>OUR SOLUTION TO THE BRIEF</a:t>
            </a:r>
            <a:endParaRPr lang="en-GB" sz="48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1891003"/>
            <a:ext cx="7645173" cy="4409129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Twitch based game</a:t>
            </a:r>
          </a:p>
          <a:p>
            <a:r>
              <a:rPr lang="en-US" sz="2400">
                <a:solidFill>
                  <a:schemeClr val="tx1"/>
                </a:solidFill>
              </a:rPr>
              <a:t>2D top-down shooter</a:t>
            </a:r>
          </a:p>
          <a:p>
            <a:r>
              <a:rPr lang="en-US" sz="2400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ro-RO" sz="2400">
                <a:solidFill>
                  <a:schemeClr val="tx1"/>
                </a:solidFill>
              </a:rPr>
              <a:t>Desired e</a:t>
            </a:r>
            <a:r>
              <a:rPr lang="en-US" sz="2400">
                <a:solidFill>
                  <a:schemeClr val="tx1"/>
                </a:solidFill>
              </a:rPr>
              <a:t>motions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Relief</a:t>
            </a:r>
            <a:endParaRPr lang="en-US" sz="2400">
              <a:solidFill>
                <a:schemeClr val="tx1"/>
              </a:solidFill>
            </a:endParaRPr>
          </a:p>
          <a:p>
            <a:pPr lvl="1"/>
            <a:r>
              <a:rPr lang="ro-RO" sz="2400">
                <a:solidFill>
                  <a:schemeClr val="tx1"/>
                </a:solidFill>
              </a:rPr>
              <a:t>Tension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Fiero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pic>
        <p:nvPicPr>
          <p:cNvPr id="4" name="Online Media 3" title="Ricochet v0.1">
            <a:hlinkClick r:id="" action="ppaction://media"/>
            <a:extLst>
              <a:ext uri="{FF2B5EF4-FFF2-40B4-BE49-F238E27FC236}">
                <a16:creationId xmlns:a16="http://schemas.microsoft.com/office/drawing/2014/main" id="{8848F572-E34A-4BB5-BCAC-1C55885448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28166" y="2201847"/>
            <a:ext cx="6525237" cy="3670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DA1B6-A5B2-4B93-8EED-89E384255D50}"/>
              </a:ext>
            </a:extLst>
          </p:cNvPr>
          <p:cNvSpPr txBox="1"/>
          <p:nvPr/>
        </p:nvSpPr>
        <p:spPr>
          <a:xfrm>
            <a:off x="8204433" y="2709644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hlinkClick r:id="rId4"/>
              </a:rPr>
              <a:t>GameplayHere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Animations for player &amp; enemies</a:t>
            </a:r>
          </a:p>
          <a:p>
            <a:r>
              <a:rPr lang="ro-RO" sz="2400">
                <a:solidFill>
                  <a:schemeClr val="tx1"/>
                </a:solidFill>
              </a:rPr>
              <a:t>4 types of enemies &amp; 1 boss type enemy</a:t>
            </a:r>
          </a:p>
          <a:p>
            <a:r>
              <a:rPr lang="ro-RO" sz="2400">
                <a:solidFill>
                  <a:schemeClr val="tx1"/>
                </a:solidFill>
              </a:rPr>
              <a:t>Editable room layouts</a:t>
            </a:r>
          </a:p>
          <a:p>
            <a:r>
              <a:rPr lang="ro-RO" sz="2400">
                <a:solidFill>
                  <a:schemeClr val="tx1"/>
                </a:solidFill>
              </a:rPr>
              <a:t>Particle effects</a:t>
            </a:r>
          </a:p>
          <a:p>
            <a:r>
              <a:rPr lang="ro-RO" sz="2400">
                <a:solidFill>
                  <a:schemeClr val="tx1"/>
                </a:solidFill>
              </a:rPr>
              <a:t>Audio</a:t>
            </a:r>
          </a:p>
          <a:p>
            <a:r>
              <a:rPr lang="ro-RO" sz="2400">
                <a:solidFill>
                  <a:schemeClr val="tx1"/>
                </a:solidFill>
              </a:rPr>
              <a:t>UI assets</a:t>
            </a:r>
          </a:p>
          <a:p>
            <a:r>
              <a:rPr lang="ro-RO" sz="2400">
                <a:solidFill>
                  <a:schemeClr val="tx1"/>
                </a:solidFill>
              </a:rPr>
              <a:t>Tilemaps</a:t>
            </a:r>
          </a:p>
          <a:p>
            <a:endParaRPr lang="ro-RO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1A4BDC-E96A-4B41-8CC1-B8270E63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0" y="2352651"/>
            <a:ext cx="7445840" cy="2148608"/>
          </a:xfrm>
        </p:spPr>
        <p:txBody>
          <a:bodyPr>
            <a:noAutofit/>
          </a:bodyPr>
          <a:lstStyle/>
          <a:p>
            <a:r>
              <a:rPr lang="en-US" sz="9600" b="1">
                <a:solidFill>
                  <a:schemeClr val="tx1"/>
                </a:solidFill>
              </a:rPr>
              <a:t>QUESTIONS</a:t>
            </a:r>
            <a:r>
              <a:rPr lang="ro-RO" sz="9600" b="1">
                <a:solidFill>
                  <a:schemeClr val="tx1"/>
                </a:solidFill>
              </a:rPr>
              <a:t>?</a:t>
            </a:r>
            <a:endParaRPr lang="en-US" sz="9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Widescreen</PresentationFormat>
  <Paragraphs>33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Group 7</vt:lpstr>
      <vt:lpstr>BRIEF</vt:lpstr>
      <vt:lpstr>TARGET DEMOGRAPHIC</vt:lpstr>
      <vt:lpstr>OUR SOLUTION TO THE BRIEF</vt:lpstr>
      <vt:lpstr>WALKTHROUGH VIDEO</vt:lpstr>
      <vt:lpstr>FINAL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Hristina Sotirova (s193681)</dc:creator>
  <cp:lastModifiedBy>Jimmy Victor</cp:lastModifiedBy>
  <cp:revision>6</cp:revision>
  <dcterms:created xsi:type="dcterms:W3CDTF">2019-03-05T22:05:40Z</dcterms:created>
  <dcterms:modified xsi:type="dcterms:W3CDTF">2019-03-06T02:40:10Z</dcterms:modified>
</cp:coreProperties>
</file>