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7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9531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Group 7 – Ricochet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60446"/>
            <a:ext cx="9154800" cy="1476570"/>
          </a:xfrm>
        </p:spPr>
        <p:txBody>
          <a:bodyPr anchor="t">
            <a:norm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Brooklyn Hounsell, hristina sotirova, Samuel filby, victor sicoe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8BD3D-3640-4B4D-926A-CCADDA7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BRIEF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D7C8-CBDD-4233-A6E1-BE9B1046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Single player game</a:t>
            </a:r>
          </a:p>
          <a:p>
            <a:r>
              <a:rPr lang="en-US">
                <a:solidFill>
                  <a:schemeClr val="tx1"/>
                </a:solidFill>
              </a:rPr>
              <a:t>Emphasis on a single mechanic</a:t>
            </a:r>
          </a:p>
          <a:p>
            <a:r>
              <a:rPr lang="en-GB"/>
              <a:t>Consider a genre or type of games that have a typical mechanic or set of mechanics defined as integral to them</a:t>
            </a:r>
          </a:p>
          <a:p>
            <a:r>
              <a:rPr lang="en-GB"/>
              <a:t>Develop a game without the specified mechanic or mechanic set</a:t>
            </a:r>
          </a:p>
          <a:p>
            <a:r>
              <a:rPr lang="en-GB"/>
              <a:t>Substitute the mechanic with a refined new solution to the problem that removing the mechanic creates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8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C25EFE-D2A2-4E6F-A660-F6E179F0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GAME BASICS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1C1A-7989-453E-A768-030B48B0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2D top-down shooter</a:t>
            </a:r>
          </a:p>
          <a:p>
            <a:r>
              <a:rPr lang="en-US">
                <a:solidFill>
                  <a:schemeClr val="tx1"/>
                </a:solidFill>
              </a:rPr>
              <a:t>Replaced the shooting mechanic with deflection</a:t>
            </a:r>
          </a:p>
          <a:p>
            <a:r>
              <a:rPr lang="en-US">
                <a:solidFill>
                  <a:schemeClr val="tx1"/>
                </a:solidFill>
              </a:rPr>
              <a:t>Emotions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Frustration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Fiero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43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A57A44-4742-46DA-95CE-F74E3E0A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WALKTHROUGH VIDEO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F56A-BAFA-4375-903C-7B35F16D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PUT THE VIDEO HERE MORON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C44C1-102C-48F7-A6DA-6B6299C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FINAL PRODUCT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9D9-1276-4B97-810E-C4D6E88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Several types of enemies &amp; projectiles</a:t>
            </a:r>
          </a:p>
          <a:p>
            <a:r>
              <a:rPr lang="en-US">
                <a:solidFill>
                  <a:schemeClr val="tx1"/>
                </a:solidFill>
              </a:rPr>
              <a:t>6 editable level layouts</a:t>
            </a:r>
          </a:p>
          <a:p>
            <a:r>
              <a:rPr lang="en-US">
                <a:solidFill>
                  <a:schemeClr val="tx1"/>
                </a:solidFill>
              </a:rPr>
              <a:t>Art assets for UI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Group 7 – Ricochet</vt:lpstr>
      <vt:lpstr>BRIEF</vt:lpstr>
      <vt:lpstr>GAME BASICS</vt:lpstr>
      <vt:lpstr>WALKTHROUGH VIDEO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– Ricochet</dc:title>
  <dc:creator>Jimmy Victor</dc:creator>
  <cp:lastModifiedBy>Jimmy Victor</cp:lastModifiedBy>
  <cp:revision>8</cp:revision>
  <dcterms:created xsi:type="dcterms:W3CDTF">2019-03-01T11:19:10Z</dcterms:created>
  <dcterms:modified xsi:type="dcterms:W3CDTF">2019-03-01T12:14:09Z</dcterms:modified>
</cp:coreProperties>
</file>