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80" autoAdjust="0"/>
  </p:normalViewPr>
  <p:slideViewPr>
    <p:cSldViewPr snapToGrid="0">
      <p:cViewPr varScale="1">
        <p:scale>
          <a:sx n="56" d="100"/>
          <a:sy n="56" d="100"/>
        </p:scale>
        <p:origin x="16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3230E-E15C-4D5B-8F82-1BF6486F8EC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0BEEB-0A5F-467A-93DD-2CAB1A37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ASSESSMENT CRITERIA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deliver a complete game against an initial design specification.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game play experience.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iterative development of the game.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satisfy an identified market through appropriate game play design.</a:t>
            </a:r>
          </a:p>
          <a:p>
            <a:endParaRPr lang="en-GB" dirty="0"/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contribute to effective team working.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communicate game and individual progress in a consistent and effective manner to stakeholders.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produce assets in time and to standard.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use documentation and software related to project management in a consistent and effective manner.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reflect on work and to identify best practice on a range of issues.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0BEEB-0A5F-467A-93DD-2CAB1A37F4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0BEEB-0A5F-467A-93DD-2CAB1A37F4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8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RogueLike</a:t>
            </a:r>
            <a:r>
              <a:rPr lang="en-GB" dirty="0"/>
              <a:t> game is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characterized by a dungeon crawl through procedurally generated levels, turned-based gameplay, tile-based graphics and permanent death of the player character.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took off the permanent death mechanic and decided instead that the player can never die. If your player loses against an enemy, you then take control of </a:t>
            </a:r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enemy.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0BEEB-0A5F-467A-93DD-2CAB1A37F4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3E20-44CC-46D8-81DA-9BADC5779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0F916-A4F1-4CDD-8156-EBF56D653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BB3D-C24A-4018-AE3F-9E174AB1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F663-43A9-4F09-ACDE-7F5B8015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68C54-29F8-4490-80DC-10E51F24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F26F-43C1-4357-BBDF-C32E71D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74676-E6E0-4B53-8CDF-DA32849E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F053-8388-4553-A140-79128AF3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6AF4-F1FE-49B5-8622-A3BA505F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800E-BD7E-4F45-AD24-8D73A027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33688-29F0-482F-A3DB-B5A009E9D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563CC-B4BE-4578-B59B-F7A308759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33EA-0599-4B3B-9B7C-97400B4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80F85-6206-46DB-BEFA-D0A9A612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25C8-BA17-4439-BDDA-EBB7BCFA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1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908E-9478-459B-A01B-1B457D36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1120-5CDE-43A1-A598-12470A91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C7CF-53EB-455F-995E-1FCB0F29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9489-8FD8-4937-A4EC-0BAAB71F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01215-55B6-4495-96A5-FA971335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5640-27C6-4802-A619-5DF503B8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A16C9-16FE-4EA6-8201-E952B1CD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9275-6255-4021-9E50-F9718D0D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1FF9-CDDE-4F3C-B779-7F0735B4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7FFE-11CD-4107-88A7-3D81F650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58D3-0DD9-44BB-91A6-972946D6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E96A-340A-4901-BE63-773543739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E7B8C-9C97-4390-9A79-A6677852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1E7B-909C-44AD-A058-28DB56D0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6898B-8AC5-4283-9D2A-5BABD02C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EF80B-1CBE-4F9C-9901-8B23E09E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9543-BEB2-4775-88C4-E00DA514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09410-8C34-4C5C-B44F-0F49ED0F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7F0B7-59F4-423A-B1B2-E7829597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BA9D5-CEC1-4367-8C1A-4890F7EA9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24508-7F29-49DD-8054-29DA07E4E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1726C-7828-4A5A-9D94-0F341552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4B250-591B-49A2-AA8E-1AC31008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B57A5-114D-43FF-90A6-AFB975D8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4D0F-873A-48C1-9552-CA62D4CE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38CBF-8BC2-4DBF-8DF0-6DF34159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4546C-A1A3-46C8-8EDC-2825A363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97972-8AED-40E1-8F9C-4804D130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1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13E6D-567A-4CEE-A3CB-8856B7DE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72595-F6F5-4526-9C76-2F0279C3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763F-8D4A-40CE-9728-ACB23FF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5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7B9C-7CE9-40BD-A979-9BAF88FA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0827-4A11-4085-986D-6A077555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3D22-9716-433C-9F06-43CDB9DD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E2EB-D103-4651-8F5E-E5337FD7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F2E79-72A6-49C8-BDAD-79A1132F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335ED-57E7-46DC-9E3C-63D16EAF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2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4BF0-35E8-4BF6-8A63-71409366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25ABF-7168-428C-9BC2-1161779D5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FF25-3897-40A4-B223-928D280E5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3526E-11B9-4381-B89A-7B9AEA2D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917E-84FC-4909-8458-B86CC940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E20C9-5116-40F7-A09C-32A5B19D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A025B-8184-4F24-8348-72B4C650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66570-E6FB-424B-AA80-752B5BED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46D7-9917-4CDA-85DF-78D55EB8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CA6E-1ADE-4459-961D-D3454A537B0B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4C2C-54C2-40E1-A8FB-904100AD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AD34-65F3-47A7-83F3-1C542AABA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94A5C-038B-4C7F-8EE5-2721D245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C2C1-82A6-4BBA-94F6-919AB97E4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327"/>
            <a:ext cx="9144000" cy="1413447"/>
          </a:xfrm>
        </p:spPr>
        <p:txBody>
          <a:bodyPr>
            <a:normAutofit/>
          </a:bodyPr>
          <a:lstStyle/>
          <a:p>
            <a:r>
              <a:rPr lang="en-US" sz="8000" dirty="0"/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5B520-A048-4024-859B-F34B0EEA8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6624"/>
            <a:ext cx="9144000" cy="1092510"/>
          </a:xfrm>
        </p:spPr>
        <p:txBody>
          <a:bodyPr/>
          <a:lstStyle/>
          <a:p>
            <a:r>
              <a:rPr lang="en-GB" dirty="0"/>
              <a:t>Level 4/5 Group 8: Petrut </a:t>
            </a:r>
            <a:r>
              <a:rPr lang="en-GB" dirty="0" err="1"/>
              <a:t>Vasile</a:t>
            </a:r>
            <a:r>
              <a:rPr lang="en-GB" dirty="0"/>
              <a:t>, Sorin Cristea, Louis Vagner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C549-24D4-4199-A9AB-58809129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075C-3587-422E-8A70-4720EE77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Choose a game genre</a:t>
            </a:r>
          </a:p>
          <a:p>
            <a:r>
              <a:rPr lang="en-US" sz="6600" dirty="0"/>
              <a:t>Change of a basic mechanic</a:t>
            </a:r>
          </a:p>
          <a:p>
            <a:r>
              <a:rPr lang="en-US" sz="6600" dirty="0"/>
              <a:t>Single player Game</a:t>
            </a:r>
          </a:p>
          <a:p>
            <a:r>
              <a:rPr lang="en-US" sz="6600" dirty="0"/>
              <a:t>Intuitive gameplay</a:t>
            </a:r>
          </a:p>
        </p:txBody>
      </p:sp>
    </p:spTree>
    <p:extLst>
      <p:ext uri="{BB962C8B-B14F-4D97-AF65-F5344CB8AC3E}">
        <p14:creationId xmlns:p14="http://schemas.microsoft.com/office/powerpoint/2010/main" val="302365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5854-0164-48AC-BE48-89355303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49CF-0B1D-49E7-9FF6-777071C0E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3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81F6-460D-4FA2-9D75-19D34FE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6A39-EE74-4265-BC8D-480A2BAA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5400" dirty="0"/>
              <a:t>No Perma-death</a:t>
            </a:r>
          </a:p>
          <a:p>
            <a:r>
              <a:rPr lang="en-US" sz="5400" dirty="0"/>
              <a:t>Solution : body switch with the killer</a:t>
            </a:r>
          </a:p>
          <a:p>
            <a:r>
              <a:rPr lang="en-US" sz="5400" dirty="0"/>
              <a:t>Dungeon generator</a:t>
            </a:r>
          </a:p>
          <a:p>
            <a:r>
              <a:rPr lang="en-US" sz="5400" dirty="0"/>
              <a:t>AI for enemies</a:t>
            </a:r>
          </a:p>
          <a:p>
            <a:r>
              <a:rPr lang="en-US" sz="5400" dirty="0"/>
              <a:t>Point and click movement </a:t>
            </a:r>
          </a:p>
        </p:txBody>
      </p:sp>
    </p:spTree>
    <p:extLst>
      <p:ext uri="{BB962C8B-B14F-4D97-AF65-F5344CB8AC3E}">
        <p14:creationId xmlns:p14="http://schemas.microsoft.com/office/powerpoint/2010/main" val="305304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6D82-3EFA-4BDF-984E-FB43A46E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C972-BE92-47A3-AF1D-8FDB2A98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7585-2D91-4265-AB04-F56C4199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B689-9E0A-4ADA-969E-92280C02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567F-025F-4DDD-92EE-6BBAFAB9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02B9-CD23-4B8A-A800-C4F2E6972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120</Words>
  <Application>Microsoft Office PowerPoint</Application>
  <PresentationFormat>Widescreen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Group 8</vt:lpstr>
      <vt:lpstr>Brief</vt:lpstr>
      <vt:lpstr>Emotions</vt:lpstr>
      <vt:lpstr>Mechanics</vt:lpstr>
      <vt:lpstr>Art</vt:lpstr>
      <vt:lpstr>Walkthrough</vt:lpstr>
      <vt:lpstr>The following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Petrut</dc:creator>
  <cp:lastModifiedBy>Louis Vagner (s195887)</cp:lastModifiedBy>
  <cp:revision>24</cp:revision>
  <dcterms:created xsi:type="dcterms:W3CDTF">2019-03-01T11:13:24Z</dcterms:created>
  <dcterms:modified xsi:type="dcterms:W3CDTF">2019-03-04T11:42:36Z</dcterms:modified>
</cp:coreProperties>
</file>