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3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4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4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BA98-4966-4D52-8F76-DD21B127C8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6577-5F31-4CBE-A807-2BB0F5CF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Top Down </a:t>
            </a:r>
            <a:r>
              <a:rPr lang="en-GB" dirty="0" err="1"/>
              <a:t>M</a:t>
            </a:r>
            <a:r>
              <a:rPr lang="en-GB" dirty="0" err="1" smtClean="0"/>
              <a:t>oodboard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8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Design</a:t>
            </a:r>
            <a:endParaRPr lang="en-GB" dirty="0"/>
          </a:p>
        </p:txBody>
      </p:sp>
      <p:pic>
        <p:nvPicPr>
          <p:cNvPr id="4" name="Picture 2" descr="Image result for foxho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9" y="281051"/>
            <a:ext cx="3708900" cy="20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op down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2096"/>
            <a:ext cx="3708900" cy="22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hyper light drif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83" y="4311598"/>
            <a:ext cx="3744996" cy="2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nier automata top down secti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2367308"/>
            <a:ext cx="3240505" cy="226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camo.githubusercontent.com/9e9dcceed14f0c0f75228588b92983a091aeee3a/687474703a2f2f312e62702e626c6f6773706f742e636f6d2f2d44646749636d35736f68492f555930766b4152326d39492f41414141414141414c46382f73503357644e2d374157772f73313630302f4d6f6e61636f2d322e6a70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83" y="102520"/>
            <a:ext cx="3240505" cy="226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69845" y="2478148"/>
            <a:ext cx="2511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realistic style helps to make the time and somewhat clunky mechanics feel correct due to the implied time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678238"/>
            <a:ext cx="2076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rather basic style but the contrasting colours help to make important details stand out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40505" y="2367308"/>
            <a:ext cx="2225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Bullet design in this section is designed to allow for ease of sight to make sections both fun and fair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35232" y="4632096"/>
            <a:ext cx="1631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design is rather cartoon styled with a disturbing amount of detail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794083" y="2505807"/>
            <a:ext cx="290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rather minimalistic style and makes all information needed by the players </a:t>
            </a:r>
            <a:r>
              <a:rPr lang="en-GB" smtClean="0"/>
              <a:t>readily available.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65125"/>
            <a:ext cx="14119399" cy="1532497"/>
          </a:xfrm>
        </p:spPr>
        <p:txBody>
          <a:bodyPr/>
          <a:lstStyle/>
          <a:p>
            <a:r>
              <a:rPr lang="en-GB" dirty="0" smtClean="0"/>
              <a:t>Angled Top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893836"/>
            <a:ext cx="7824537" cy="4351338"/>
          </a:xfrm>
        </p:spPr>
        <p:txBody>
          <a:bodyPr/>
          <a:lstStyle/>
          <a:p>
            <a:r>
              <a:rPr lang="en-GB" dirty="0" smtClean="0"/>
              <a:t>Angled top-down is a perspective that is commonly used due to the detail that can be implemented visually however there can be problems with the art style from a game play stand point such as determining the position of hazards or enemies precisely.</a:t>
            </a:r>
          </a:p>
          <a:p>
            <a:r>
              <a:rPr lang="en-GB" dirty="0" smtClean="0"/>
              <a:t>This can be done through an isometric perspective (see top example) although that amplifies the problems mentioned earlier.</a:t>
            </a:r>
            <a:endParaRPr lang="en-GB" dirty="0"/>
          </a:p>
        </p:txBody>
      </p:sp>
      <p:pic>
        <p:nvPicPr>
          <p:cNvPr id="4" name="Picture 2" descr="Image result for foxho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00" y="0"/>
            <a:ext cx="3708900" cy="20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op down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148" y="2086257"/>
            <a:ext cx="3708900" cy="22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yper light drif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052" y="4311598"/>
            <a:ext cx="3744996" cy="2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5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 Top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13295" cy="4351338"/>
          </a:xfrm>
        </p:spPr>
        <p:txBody>
          <a:bodyPr/>
          <a:lstStyle/>
          <a:p>
            <a:r>
              <a:rPr lang="en-GB" dirty="0" smtClean="0"/>
              <a:t>True top down is a lot less common due to the lack of fidelity visually it is mostly reserved for stealth particular shooters and </a:t>
            </a:r>
            <a:r>
              <a:rPr lang="en-GB" dirty="0" err="1" smtClean="0"/>
              <a:t>shmups</a:t>
            </a:r>
            <a:r>
              <a:rPr lang="en-GB" dirty="0" smtClean="0"/>
              <a:t> this is due to the fact that gameplay wise all the information is more readily accessible and easier to visualise.</a:t>
            </a:r>
            <a:endParaRPr lang="en-GB" dirty="0"/>
          </a:p>
        </p:txBody>
      </p:sp>
      <p:pic>
        <p:nvPicPr>
          <p:cNvPr id="1028" name="Picture 4" descr="Image result for nier automata top down sec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51495" y="0"/>
            <a:ext cx="3240505" cy="2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9e9dcceed14f0c0f75228588b92983a091aeee3a/687474703a2f2f312e62702e626c6f6773706f742e636f6d2f2d44646749636d35736f68492f555930766b4152326d39492f41414141414141414c46382f73503357644e2d374157772f73313630302f4d6f6e61636f2d322e6a70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95" y="2872697"/>
            <a:ext cx="3240505" cy="226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3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Top Down Moodboard</vt:lpstr>
      <vt:lpstr>General Design</vt:lpstr>
      <vt:lpstr>Angled Top Down</vt:lpstr>
      <vt:lpstr>True Top Down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Moodboard</dc:title>
  <dc:creator>Games</dc:creator>
  <cp:lastModifiedBy>Games</cp:lastModifiedBy>
  <cp:revision>6</cp:revision>
  <dcterms:created xsi:type="dcterms:W3CDTF">2019-02-06T10:58:10Z</dcterms:created>
  <dcterms:modified xsi:type="dcterms:W3CDTF">2019-02-06T12:04:48Z</dcterms:modified>
</cp:coreProperties>
</file>