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0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9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0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0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0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6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4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9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4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E29D-AE10-40C0-A1EC-3884B8953E8B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482B2-2F7A-4BC1-A558-C2D2D06563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93076" cy="15711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1837113"/>
            <a:ext cx="23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Less realistic cartoony art style: easy to create</a:t>
            </a:r>
          </a:p>
          <a:p>
            <a:r>
              <a:rPr lang="en-GB" sz="1200" dirty="0" smtClean="0"/>
              <a:t>Harsh colour differences would make it easy to differentiate projectiles and background</a:t>
            </a:r>
            <a:endParaRPr lang="en-GB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030" y="0"/>
            <a:ext cx="2848708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44735" y="1571105"/>
            <a:ext cx="23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More harsh colours that allow things to stand out easily, important for this so that players to differentiate bullets from the background </a:t>
            </a:r>
            <a:endParaRPr lang="en-GB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269934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7019" y="1571105"/>
            <a:ext cx="235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Colours stand out, important for game concept. Although this might be too simple</a:t>
            </a:r>
            <a:endParaRPr lang="en-GB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489" y="0"/>
            <a:ext cx="3115511" cy="1752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45128" y="1837113"/>
            <a:ext cx="23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Cartoon/realistic hybrid, harder to create and differentiate foreground and background but nicer to look at then harsh abstract styles</a:t>
            </a:r>
            <a:endParaRPr lang="en-GB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" y="3118784"/>
            <a:ext cx="2381250" cy="1790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680" y="5015346"/>
            <a:ext cx="2352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Cartoony art style, relatively easy to create but difficult to use effectively </a:t>
            </a:r>
            <a:endParaRPr lang="en-GB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6" y="2975043"/>
            <a:ext cx="3238046" cy="18214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55133" y="4936162"/>
            <a:ext cx="23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High quality pixel art based, difficult to perfect and can be had to make bullets and projectiles clear from the background. If done well really visually pleasing</a:t>
            </a:r>
            <a:endParaRPr lang="en-GB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62" y="2975043"/>
            <a:ext cx="3075488" cy="17299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602055" y="4830679"/>
            <a:ext cx="23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More standard pixel art, easy to produce, below average visual quality, can be hard to make the foreground and background differences clear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9931" y="6169054"/>
            <a:ext cx="495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Game will have to be seen from a birds eye view top down rather than an angled top down view so projectiles paths can be seen easily</a:t>
            </a:r>
            <a:endParaRPr lang="en-GB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51" y="3067978"/>
            <a:ext cx="2058785" cy="154408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311134" y="5015346"/>
            <a:ext cx="2352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Semi-realistic art style, too hard to produce, obvious problems with foreground background differentiation. Unusable for this </a:t>
            </a:r>
            <a:r>
              <a:rPr lang="en-GB" sz="1200" smtClean="0"/>
              <a:t>game concept.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3591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Suffolk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Games</dc:creator>
  <cp:lastModifiedBy>Games</cp:lastModifiedBy>
  <cp:revision>10</cp:revision>
  <dcterms:created xsi:type="dcterms:W3CDTF">2019-02-06T10:11:44Z</dcterms:created>
  <dcterms:modified xsi:type="dcterms:W3CDTF">2019-02-06T11:57:16Z</dcterms:modified>
</cp:coreProperties>
</file>