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1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0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00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63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019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44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0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0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82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84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4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20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82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51087-BF77-4937-B1AF-E1DDF4CA10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15C6A5-D728-4289-AC4D-FF4A937FD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02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0C2E9E-F002-4623-9FBF-F6E130F44B76}"/>
              </a:ext>
            </a:extLst>
          </p:cNvPr>
          <p:cNvSpPr txBox="1"/>
          <p:nvPr/>
        </p:nvSpPr>
        <p:spPr>
          <a:xfrm>
            <a:off x="1100831" y="2326000"/>
            <a:ext cx="276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/>
              <a:t>Group 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BD6A5-3AF1-408A-9733-151A05199869}"/>
              </a:ext>
            </a:extLst>
          </p:cNvPr>
          <p:cNvSpPr txBox="1"/>
          <p:nvPr/>
        </p:nvSpPr>
        <p:spPr>
          <a:xfrm>
            <a:off x="541538" y="3249330"/>
            <a:ext cx="664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Willoughby Axtell, Bailey Keeble, Ethan Probert, Lewis Arnold  </a:t>
            </a:r>
          </a:p>
        </p:txBody>
      </p:sp>
    </p:spTree>
    <p:extLst>
      <p:ext uri="{BB962C8B-B14F-4D97-AF65-F5344CB8AC3E}">
        <p14:creationId xmlns:p14="http://schemas.microsoft.com/office/powerpoint/2010/main" val="14609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687AA-9454-474B-A861-BE2E5A5CAD08}"/>
              </a:ext>
            </a:extLst>
          </p:cNvPr>
          <p:cNvSpPr txBox="1"/>
          <p:nvPr/>
        </p:nvSpPr>
        <p:spPr>
          <a:xfrm>
            <a:off x="186431" y="186431"/>
            <a:ext cx="3693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Brief Key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6CE62-BB85-49F4-B772-5AEB9C3214FC}"/>
              </a:ext>
            </a:extLst>
          </p:cNvPr>
          <p:cNvSpPr txBox="1"/>
          <p:nvPr/>
        </p:nvSpPr>
        <p:spPr>
          <a:xfrm>
            <a:off x="390618" y="1935332"/>
            <a:ext cx="103957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Removing main mechanic from a genre of game of our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Finding a new way to tackle the problem that was caused by removing the original mechanic from the genre of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Replacing the old mechanic with a new and refined solution that is easy for the player to understand and play.</a:t>
            </a:r>
          </a:p>
        </p:txBody>
      </p:sp>
      <p:pic>
        <p:nvPicPr>
          <p:cNvPr id="1026" name="Picture 2" descr="VanConcept2.png">
            <a:extLst>
              <a:ext uri="{FF2B5EF4-FFF2-40B4-BE49-F238E27FC236}">
                <a16:creationId xmlns:a16="http://schemas.microsoft.com/office/drawing/2014/main" id="{B54D328D-6995-4367-8667-291D27CCF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8" y="4699493"/>
            <a:ext cx="2377735" cy="158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sicEnemyConcept.png">
            <a:extLst>
              <a:ext uri="{FF2B5EF4-FFF2-40B4-BE49-F238E27FC236}">
                <a16:creationId xmlns:a16="http://schemas.microsoft.com/office/drawing/2014/main" id="{6558E151-CC44-4B7D-AA72-DAE3D213C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62" y="4153464"/>
            <a:ext cx="2385525" cy="23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rkTileset.png">
            <a:extLst>
              <a:ext uri="{FF2B5EF4-FFF2-40B4-BE49-F238E27FC236}">
                <a16:creationId xmlns:a16="http://schemas.microsoft.com/office/drawing/2014/main" id="{10FAAE87-DFE5-4F89-BC6B-AA0B1399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08" y="4421004"/>
            <a:ext cx="2003370" cy="200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5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955403-2F44-4EC7-81F7-0736723624DF}"/>
              </a:ext>
            </a:extLst>
          </p:cNvPr>
          <p:cNvSpPr txBox="1"/>
          <p:nvPr/>
        </p:nvSpPr>
        <p:spPr>
          <a:xfrm>
            <a:off x="186431" y="186431"/>
            <a:ext cx="3693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Brief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24057-BDE1-4C70-A2B8-7F29A24AEB3C}"/>
              </a:ext>
            </a:extLst>
          </p:cNvPr>
          <p:cNvSpPr txBox="1"/>
          <p:nvPr/>
        </p:nvSpPr>
        <p:spPr>
          <a:xfrm>
            <a:off x="435006" y="1047565"/>
            <a:ext cx="87977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Top Down Shooter with Shooting mechanic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Replaced with manoeuvring between enemies to make them shoot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Fast Paced Twitch mechanic to keep the player on their toes and always moving the character.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Attempting to achieve hard fun with players trying to manoeuvre quick enough to not be shot but also make the enemies shoot one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1026" name="Picture 2" descr="ShieldEnemyConcept2.png">
            <a:extLst>
              <a:ext uri="{FF2B5EF4-FFF2-40B4-BE49-F238E27FC236}">
                <a16:creationId xmlns:a16="http://schemas.microsoft.com/office/drawing/2014/main" id="{E32A2FCA-F886-436B-B274-A8774BE2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4222120"/>
            <a:ext cx="2272684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iperEnemyConcept2.png">
            <a:extLst>
              <a:ext uri="{FF2B5EF4-FFF2-40B4-BE49-F238E27FC236}">
                <a16:creationId xmlns:a16="http://schemas.microsoft.com/office/drawing/2014/main" id="{632BF291-4E48-4458-A2BD-01BD890A5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42" y="4244314"/>
            <a:ext cx="2433961" cy="243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yerCharacterPrisonerAnimationSpritesheetFinal.png">
            <a:extLst>
              <a:ext uri="{FF2B5EF4-FFF2-40B4-BE49-F238E27FC236}">
                <a16:creationId xmlns:a16="http://schemas.microsoft.com/office/drawing/2014/main" id="{F11478F3-34A2-407B-9AA6-D21661FEB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373" y="4244314"/>
            <a:ext cx="3245281" cy="243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0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14095-CC7C-4E9D-B7C0-4F52BC0CD5A8}"/>
              </a:ext>
            </a:extLst>
          </p:cNvPr>
          <p:cNvSpPr txBox="1"/>
          <p:nvPr/>
        </p:nvSpPr>
        <p:spPr>
          <a:xfrm>
            <a:off x="186431" y="186431"/>
            <a:ext cx="3693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Video Walkthrough</a:t>
            </a:r>
          </a:p>
        </p:txBody>
      </p:sp>
    </p:spTree>
    <p:extLst>
      <p:ext uri="{BB962C8B-B14F-4D97-AF65-F5344CB8AC3E}">
        <p14:creationId xmlns:p14="http://schemas.microsoft.com/office/powerpoint/2010/main" val="190403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CA80F-EE31-44D5-886A-8EFDB7388A27}"/>
              </a:ext>
            </a:extLst>
          </p:cNvPr>
          <p:cNvSpPr txBox="1"/>
          <p:nvPr/>
        </p:nvSpPr>
        <p:spPr>
          <a:xfrm>
            <a:off x="186431" y="186431"/>
            <a:ext cx="3693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Final Deliverables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8DAAD-E24C-47D3-A845-68B9C6A2AA04}"/>
              </a:ext>
            </a:extLst>
          </p:cNvPr>
          <p:cNvSpPr txBox="1"/>
          <p:nvPr/>
        </p:nvSpPr>
        <p:spPr>
          <a:xfrm>
            <a:off x="435005" y="1970843"/>
            <a:ext cx="8407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At least 5 Complete and polished levels which use our bullet avoiding mechanic in creative and unique ways. </a:t>
            </a:r>
          </a:p>
        </p:txBody>
      </p:sp>
      <p:pic>
        <p:nvPicPr>
          <p:cNvPr id="2050" name="Picture 2" descr="SniperEnemyConcept2.png">
            <a:extLst>
              <a:ext uri="{FF2B5EF4-FFF2-40B4-BE49-F238E27FC236}">
                <a16:creationId xmlns:a16="http://schemas.microsoft.com/office/drawing/2014/main" id="{A21AE295-D747-4DFF-A703-9C52821E4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040" y="4194810"/>
            <a:ext cx="26416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9108426-27AB-4EB3-8FC9-14E0D7A58746}"/>
              </a:ext>
            </a:extLst>
          </p:cNvPr>
          <p:cNvGrpSpPr/>
          <p:nvPr/>
        </p:nvGrpSpPr>
        <p:grpSpPr>
          <a:xfrm>
            <a:off x="2443259" y="4683760"/>
            <a:ext cx="1704515" cy="2472431"/>
            <a:chOff x="1714867" y="4385569"/>
            <a:chExt cx="1704515" cy="2472431"/>
          </a:xfrm>
        </p:grpSpPr>
        <p:pic>
          <p:nvPicPr>
            <p:cNvPr id="2052" name="Picture 4" descr="FullHealthShade.png">
              <a:extLst>
                <a:ext uri="{FF2B5EF4-FFF2-40B4-BE49-F238E27FC236}">
                  <a16:creationId xmlns:a16="http://schemas.microsoft.com/office/drawing/2014/main" id="{F701B928-76C3-41D4-94DB-233CD0AE5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869" y="4385569"/>
              <a:ext cx="1704513" cy="1704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alfHealthShade.png">
              <a:extLst>
                <a:ext uri="{FF2B5EF4-FFF2-40B4-BE49-F238E27FC236}">
                  <a16:creationId xmlns:a16="http://schemas.microsoft.com/office/drawing/2014/main" id="{884DB1FA-6D95-4A2E-9E04-884D1F281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868" y="4758431"/>
              <a:ext cx="1704513" cy="1704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alfHealthShade.png">
              <a:extLst>
                <a:ext uri="{FF2B5EF4-FFF2-40B4-BE49-F238E27FC236}">
                  <a16:creationId xmlns:a16="http://schemas.microsoft.com/office/drawing/2014/main" id="{FAA34AB7-13EC-415A-A4B1-F654E9DEB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867" y="5153487"/>
              <a:ext cx="1704513" cy="1704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7551EB-4B5E-409E-93F6-C9C193F8A51F}"/>
                </a:ext>
              </a:extLst>
            </p:cNvPr>
            <p:cNvSpPr/>
            <p:nvPr/>
          </p:nvSpPr>
          <p:spPr>
            <a:xfrm>
              <a:off x="1983104" y="5688330"/>
              <a:ext cx="1224915" cy="1543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6" name="Picture 8" descr="CharacterConcept10Convict2.png">
            <a:extLst>
              <a:ext uri="{FF2B5EF4-FFF2-40B4-BE49-F238E27FC236}">
                <a16:creationId xmlns:a16="http://schemas.microsoft.com/office/drawing/2014/main" id="{FAF0326D-BE87-4D60-BAA9-3A03B35E7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47775" y="4572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86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0D74E-3CED-40E0-992D-3E1105246F71}"/>
              </a:ext>
            </a:extLst>
          </p:cNvPr>
          <p:cNvSpPr txBox="1"/>
          <p:nvPr/>
        </p:nvSpPr>
        <p:spPr>
          <a:xfrm>
            <a:off x="3598415" y="2858660"/>
            <a:ext cx="499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010850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1156</TotalTime>
  <Words>156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 keeble</dc:creator>
  <cp:lastModifiedBy>bailey keeble</cp:lastModifiedBy>
  <cp:revision>15</cp:revision>
  <dcterms:created xsi:type="dcterms:W3CDTF">2019-03-03T14:16:22Z</dcterms:created>
  <dcterms:modified xsi:type="dcterms:W3CDTF">2019-03-05T21:49:28Z</dcterms:modified>
</cp:coreProperties>
</file>