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0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11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92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49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1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55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71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22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4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3EF21-E5A7-49E9-AC91-0AF985B1E1DF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18C0-E400-45FC-9641-39F7702DF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85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A* Pathfinding </a:t>
            </a:r>
            <a:endParaRPr lang="en-GB" dirty="0" smtClean="0"/>
          </a:p>
          <a:p>
            <a:r>
              <a:rPr lang="en-GB" dirty="0" smtClean="0"/>
              <a:t>Trigger overlaps</a:t>
            </a:r>
          </a:p>
          <a:p>
            <a:r>
              <a:rPr lang="en-GB" dirty="0" smtClean="0"/>
              <a:t>Movement changes</a:t>
            </a:r>
            <a:endParaRPr lang="en-GB" dirty="0"/>
          </a:p>
          <a:p>
            <a:r>
              <a:rPr lang="en-GB" dirty="0"/>
              <a:t>Unity </a:t>
            </a:r>
            <a:r>
              <a:rPr lang="en-GB" dirty="0" smtClean="0"/>
              <a:t>Crashes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74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Completed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Player Movement </a:t>
            </a:r>
          </a:p>
          <a:p>
            <a:r>
              <a:rPr lang="en-GB" sz="1800" dirty="0"/>
              <a:t>Enemy movement after finding player</a:t>
            </a:r>
          </a:p>
          <a:p>
            <a:r>
              <a:rPr lang="en-GB" sz="1800" dirty="0"/>
              <a:t>Enemy interacts with traps</a:t>
            </a:r>
          </a:p>
          <a:p>
            <a:r>
              <a:rPr lang="en-GB" sz="1800" dirty="0"/>
              <a:t>Starting traps break before kill</a:t>
            </a:r>
          </a:p>
          <a:p>
            <a:r>
              <a:rPr lang="en-GB" sz="1800" dirty="0"/>
              <a:t>Bullet Launch</a:t>
            </a:r>
          </a:p>
          <a:p>
            <a:r>
              <a:rPr lang="en-GB" sz="1800" dirty="0"/>
              <a:t>Bullet Collisions </a:t>
            </a:r>
          </a:p>
          <a:p>
            <a:r>
              <a:rPr lang="en-GB" sz="1800" dirty="0"/>
              <a:t>Player health</a:t>
            </a:r>
          </a:p>
          <a:p>
            <a:r>
              <a:rPr lang="en-GB" sz="1800" dirty="0"/>
              <a:t>Game over- HP 0 – Temp: Stop </a:t>
            </a:r>
            <a:r>
              <a:rPr lang="en-GB" sz="1800" dirty="0" smtClean="0"/>
              <a:t>time</a:t>
            </a:r>
          </a:p>
          <a:p>
            <a:r>
              <a:rPr lang="en-GB" sz="1800" dirty="0" smtClean="0"/>
              <a:t>Player </a:t>
            </a:r>
            <a:r>
              <a:rPr lang="en-GB" sz="1800" smtClean="0"/>
              <a:t>Placing Traps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6445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to add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Trap progression</a:t>
            </a:r>
          </a:p>
          <a:p>
            <a:r>
              <a:rPr lang="en-GB" sz="1800" dirty="0" smtClean="0"/>
              <a:t>Trap Pickups</a:t>
            </a:r>
          </a:p>
          <a:p>
            <a:r>
              <a:rPr lang="en-GB" sz="1800" dirty="0" smtClean="0"/>
              <a:t>Level </a:t>
            </a:r>
            <a:r>
              <a:rPr lang="en-GB" sz="1800" dirty="0"/>
              <a:t>Building/ progression</a:t>
            </a:r>
          </a:p>
          <a:p>
            <a:r>
              <a:rPr lang="en-GB" sz="1800" dirty="0"/>
              <a:t>Camera scroll into next </a:t>
            </a:r>
            <a:r>
              <a:rPr lang="en-GB" sz="1800" dirty="0" smtClean="0"/>
              <a:t>room</a:t>
            </a:r>
            <a:endParaRPr lang="en-GB" sz="1800" dirty="0"/>
          </a:p>
          <a:p>
            <a:r>
              <a:rPr lang="en-GB" sz="1800" dirty="0" smtClean="0"/>
              <a:t>HUD</a:t>
            </a:r>
          </a:p>
          <a:p>
            <a:r>
              <a:rPr lang="en-GB" sz="1800" dirty="0" smtClean="0"/>
              <a:t>Menu</a:t>
            </a:r>
          </a:p>
          <a:p>
            <a:r>
              <a:rPr lang="en-GB" sz="1800" dirty="0" smtClean="0"/>
              <a:t>Timer</a:t>
            </a:r>
          </a:p>
          <a:p>
            <a:r>
              <a:rPr lang="en-GB" sz="1800" dirty="0" smtClean="0"/>
              <a:t>High Score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20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Programming Challenges</vt:lpstr>
      <vt:lpstr>Completed Features</vt:lpstr>
      <vt:lpstr>Features to add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Challenges</dc:title>
  <dc:creator>Windows User</dc:creator>
  <cp:lastModifiedBy>Windows User</cp:lastModifiedBy>
  <cp:revision>8</cp:revision>
  <dcterms:created xsi:type="dcterms:W3CDTF">2019-02-27T10:15:51Z</dcterms:created>
  <dcterms:modified xsi:type="dcterms:W3CDTF">2019-02-27T11:01:17Z</dcterms:modified>
</cp:coreProperties>
</file>