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70" r:id="rId5"/>
    <p:sldId id="267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7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94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8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0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9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39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4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6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2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879C1-2819-4977-8F6D-72920BF71F7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0F0D-7E53-4E02-A58B-1123B1CA6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7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s_Xbu2oS5c0&amp;feature=youtu.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24826"/>
            <a:ext cx="8825658" cy="3329581"/>
          </a:xfrm>
        </p:spPr>
        <p:txBody>
          <a:bodyPr/>
          <a:lstStyle/>
          <a:p>
            <a:r>
              <a:rPr lang="en-GB" dirty="0"/>
              <a:t>Group 12 –</a:t>
            </a:r>
            <a:br>
              <a:rPr lang="en-GB" dirty="0"/>
            </a:br>
            <a:r>
              <a:rPr lang="en-GB" dirty="0"/>
              <a:t>Dungeon Crawler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62612"/>
            <a:ext cx="10183605" cy="861420"/>
          </a:xfrm>
        </p:spPr>
        <p:txBody>
          <a:bodyPr>
            <a:normAutofit/>
          </a:bodyPr>
          <a:lstStyle/>
          <a:p>
            <a:r>
              <a:rPr lang="en-GB" sz="2400" dirty="0"/>
              <a:t>KATIE MILLAR, STEFAN SIMULETE, ALEXANDER MOORE, DANIEL BAILEY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B1FAF-D30D-4F27-9C12-A350B1A6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17" y="2267374"/>
            <a:ext cx="4590626" cy="4590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C17AD-8817-44C0-AD22-04F8B0D8C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6" y="204657"/>
            <a:ext cx="9404723" cy="1400530"/>
          </a:xfrm>
        </p:spPr>
        <p:txBody>
          <a:bodyPr/>
          <a:lstStyle/>
          <a:p>
            <a:r>
              <a:rPr lang="en-GB" u="sng" dirty="0"/>
              <a:t>The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6" y="714865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3000" u="sng" dirty="0"/>
          </a:p>
          <a:p>
            <a:r>
              <a:rPr lang="en-GB" sz="3000" dirty="0"/>
              <a:t>Single-player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Developed without core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/>
              <a:t> mechanic of genre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Substitution of core mechanic</a:t>
            </a:r>
          </a:p>
          <a:p>
            <a:pPr marL="0" indent="0">
              <a:buNone/>
            </a:pPr>
            <a:r>
              <a:rPr lang="en-GB" sz="3000" dirty="0"/>
              <a:t> with a new, refined mechanic</a:t>
            </a:r>
          </a:p>
          <a:p>
            <a:endParaRPr lang="en-GB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9CA74-AFEF-4109-9018-FFEB555F4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75" y="1605187"/>
            <a:ext cx="3719225" cy="5259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CA368-A3C1-4952-BE75-AC71691D4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048"/>
            <a:ext cx="9404723" cy="1400530"/>
          </a:xfrm>
        </p:spPr>
        <p:txBody>
          <a:bodyPr>
            <a:normAutofit/>
          </a:bodyPr>
          <a:lstStyle/>
          <a:p>
            <a:r>
              <a:rPr lang="en-GB" sz="4000" u="sng" dirty="0"/>
              <a:t>Our response to the Brief</a:t>
            </a:r>
            <a:br>
              <a:rPr lang="en-GB" u="sng" dirty="0"/>
            </a:b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3990"/>
            <a:ext cx="8946541" cy="3391537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Single-player Dungeon Crawler.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Shooting Mechanic </a:t>
            </a: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 </a:t>
            </a:r>
            <a:r>
              <a:rPr lang="en-GB" sz="8000" dirty="0"/>
              <a:t>– instead players lay traps.</a:t>
            </a:r>
          </a:p>
          <a:p>
            <a:pPr marL="0" indent="0">
              <a:buNone/>
            </a:pPr>
            <a:r>
              <a:rPr lang="en-GB" sz="8000" b="1" u="sng" dirty="0"/>
              <a:t>What does the player do?</a:t>
            </a:r>
          </a:p>
          <a:p>
            <a:r>
              <a:rPr lang="en-GB" sz="8000" dirty="0"/>
              <a:t>The player avoids direct confrontation, resulting in a feeling of powerlessness.</a:t>
            </a:r>
            <a:endParaRPr lang="en-GB" sz="8000" u="sng" dirty="0"/>
          </a:p>
          <a:p>
            <a:r>
              <a:rPr lang="en-GB" sz="8000" dirty="0"/>
              <a:t>Players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out</a:t>
            </a:r>
            <a:r>
              <a:rPr lang="en-GB" sz="8000" b="1" dirty="0"/>
              <a:t> </a:t>
            </a:r>
            <a:r>
              <a:rPr lang="en-GB" sz="8000" dirty="0"/>
              <a:t>actions to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 enemy patterns</a:t>
            </a:r>
            <a:r>
              <a:rPr lang="en-GB" sz="8000" dirty="0"/>
              <a:t>.</a:t>
            </a:r>
          </a:p>
          <a:p>
            <a:r>
              <a:rPr lang="en-GB" sz="8000" dirty="0"/>
              <a:t>The player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dodges enemy fire </a:t>
            </a:r>
            <a:r>
              <a:rPr lang="en-GB" sz="8000" dirty="0"/>
              <a:t>and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8000" dirty="0"/>
              <a:t>must avoid getting hit, requiring planning in a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stressful</a:t>
            </a:r>
            <a:r>
              <a:rPr lang="en-GB" sz="8000" dirty="0"/>
              <a:t> situation.</a:t>
            </a:r>
          </a:p>
          <a:p>
            <a:r>
              <a:rPr lang="en-GB" sz="8000" dirty="0"/>
              <a:t>The player must engage in 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planning </a:t>
            </a:r>
            <a:r>
              <a:rPr lang="en-GB" sz="8000" dirty="0"/>
              <a:t>as traps take time to place.</a:t>
            </a:r>
            <a:endParaRPr lang="en-GB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8000" b="1" u="sng" dirty="0"/>
              <a:t>We are hoping that players experience…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Panic</a:t>
            </a:r>
            <a:r>
              <a:rPr lang="en-GB" sz="8000" dirty="0"/>
              <a:t>, when plans go wrong and the player evades capture.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Exhilaration</a:t>
            </a:r>
            <a:r>
              <a:rPr lang="en-GB" sz="8000" dirty="0"/>
              <a:t>, successfully carrying out a plan makes the player feel smart.</a:t>
            </a:r>
          </a:p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Tension</a:t>
            </a:r>
            <a:r>
              <a:rPr lang="en-GB" sz="8000" dirty="0"/>
              <a:t>, constant threat of detection. </a:t>
            </a:r>
          </a:p>
          <a:p>
            <a:endParaRPr lang="en-GB" sz="2400" dirty="0"/>
          </a:p>
          <a:p>
            <a:endParaRPr lang="en-GB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ADCD3-D3FA-434A-881F-760D5077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5675" y="115399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6B752-99C1-49DF-8E58-03F196C4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1525" y="-259876"/>
            <a:ext cx="4876800" cy="5396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DA355-6C90-460D-815A-AFF3E1ED17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587" y="210424"/>
            <a:ext cx="9404723" cy="1400530"/>
          </a:xfrm>
        </p:spPr>
        <p:txBody>
          <a:bodyPr/>
          <a:lstStyle/>
          <a:p>
            <a:r>
              <a:rPr lang="en-GB" u="sng" dirty="0"/>
              <a:t>Core game loop</a:t>
            </a:r>
          </a:p>
        </p:txBody>
      </p:sp>
      <p:pic>
        <p:nvPicPr>
          <p:cNvPr id="1026" name="Picture 2" descr="Image result for looping arrows">
            <a:extLst>
              <a:ext uri="{FF2B5EF4-FFF2-40B4-BE49-F238E27FC236}">
                <a16:creationId xmlns:a16="http://schemas.microsoft.com/office/drawing/2014/main" id="{980014C5-9BB1-447D-B654-2BF4410B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28" y="1635267"/>
            <a:ext cx="4639347" cy="46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D5FF2-274C-48B8-B008-A8164382290C}"/>
              </a:ext>
            </a:extLst>
          </p:cNvPr>
          <p:cNvSpPr txBox="1"/>
          <p:nvPr/>
        </p:nvSpPr>
        <p:spPr>
          <a:xfrm>
            <a:off x="7441403" y="1154196"/>
            <a:ext cx="32107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Player watches enemy movement and places traps in their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57A30-545E-4C7D-B3A0-1D03A821932F}"/>
              </a:ext>
            </a:extLst>
          </p:cNvPr>
          <p:cNvSpPr txBox="1"/>
          <p:nvPr/>
        </p:nvSpPr>
        <p:spPr>
          <a:xfrm>
            <a:off x="388674" y="3523887"/>
            <a:ext cx="3781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Enemies are trapped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4FD20-CFD5-4B0A-B9A6-F9A6E2FE98F4}"/>
              </a:ext>
            </a:extLst>
          </p:cNvPr>
          <p:cNvSpPr txBox="1"/>
          <p:nvPr/>
        </p:nvSpPr>
        <p:spPr>
          <a:xfrm>
            <a:off x="7721132" y="4688141"/>
            <a:ext cx="3481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Player progresses to the next room.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361A2-0F45-4624-96D0-CDA837FCB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8" t="17072" r="74679" b="36075"/>
          <a:stretch/>
        </p:blipFill>
        <p:spPr>
          <a:xfrm>
            <a:off x="1" y="0"/>
            <a:ext cx="1367480" cy="1888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C7D06-7E96-4C7C-AE33-8DC9BC570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0" t="17072" r="74678" b="35950"/>
          <a:stretch/>
        </p:blipFill>
        <p:spPr>
          <a:xfrm>
            <a:off x="1435751" y="4969029"/>
            <a:ext cx="1343815" cy="1888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6F61A-0447-43D7-8860-6AC22B2887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0" t="19439" r="75596" b="36324"/>
          <a:stretch/>
        </p:blipFill>
        <p:spPr>
          <a:xfrm>
            <a:off x="-758" y="4969029"/>
            <a:ext cx="1368239" cy="1965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312A45-CBA4-403E-83E0-D6BDBC592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79" t="19849" r="75331" b="36413"/>
          <a:stretch/>
        </p:blipFill>
        <p:spPr>
          <a:xfrm>
            <a:off x="1435751" y="-23402"/>
            <a:ext cx="1383790" cy="1935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59429-B78F-4474-B91E-3EFBF16D58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74" y="142325"/>
            <a:ext cx="6585590" cy="545572"/>
          </a:xfrm>
        </p:spPr>
        <p:txBody>
          <a:bodyPr/>
          <a:lstStyle/>
          <a:p>
            <a:r>
              <a:rPr lang="en-GB" sz="3000" u="sng" dirty="0"/>
              <a:t>Programming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74" y="870070"/>
            <a:ext cx="8946541" cy="4195481"/>
          </a:xfrm>
        </p:spPr>
        <p:txBody>
          <a:bodyPr/>
          <a:lstStyle/>
          <a:p>
            <a:r>
              <a:rPr lang="en-GB" dirty="0"/>
              <a:t>A* Pathfinding </a:t>
            </a:r>
          </a:p>
          <a:p>
            <a:r>
              <a:rPr lang="en-GB" dirty="0"/>
              <a:t>Trigger overlaps</a:t>
            </a:r>
          </a:p>
          <a:p>
            <a:r>
              <a:rPr lang="en-GB" dirty="0"/>
              <a:t>Movement changes</a:t>
            </a:r>
          </a:p>
          <a:p>
            <a:r>
              <a:rPr lang="en-GB" dirty="0"/>
              <a:t>Unity Crashes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96CD2-F465-425C-8913-BEC818D4A813}"/>
              </a:ext>
            </a:extLst>
          </p:cNvPr>
          <p:cNvSpPr/>
          <p:nvPr/>
        </p:nvSpPr>
        <p:spPr>
          <a:xfrm>
            <a:off x="3679840" y="81485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u="sng" dirty="0"/>
              <a:t>Completed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C3789-C7EF-44B1-BA69-485412515FDE}"/>
              </a:ext>
            </a:extLst>
          </p:cNvPr>
          <p:cNvSpPr/>
          <p:nvPr/>
        </p:nvSpPr>
        <p:spPr>
          <a:xfrm>
            <a:off x="3663427" y="141456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Movement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Enemy movement after finding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Enemy interacts with 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Starting traps break before 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Bullet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Bullet Collisions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Game over- HP 0 – Temp: Stop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Player Placing Traps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AEBC04-3319-4971-A07E-28E12CC825BB}"/>
              </a:ext>
            </a:extLst>
          </p:cNvPr>
          <p:cNvSpPr txBox="1">
            <a:spLocks/>
          </p:cNvSpPr>
          <p:nvPr/>
        </p:nvSpPr>
        <p:spPr>
          <a:xfrm>
            <a:off x="8659322" y="2787793"/>
            <a:ext cx="7464793" cy="944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u="sng" dirty="0"/>
              <a:t>Features to add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4EEDCC-3DE9-48AD-971F-B9AF3FC379C9}"/>
              </a:ext>
            </a:extLst>
          </p:cNvPr>
          <p:cNvSpPr txBox="1">
            <a:spLocks/>
          </p:cNvSpPr>
          <p:nvPr/>
        </p:nvSpPr>
        <p:spPr>
          <a:xfrm>
            <a:off x="8561046" y="3429850"/>
            <a:ext cx="7101121" cy="282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2600" dirty="0"/>
              <a:t>Trap progression</a:t>
            </a:r>
          </a:p>
          <a:p>
            <a:r>
              <a:rPr lang="en-GB" sz="2600" dirty="0"/>
              <a:t>Trap Pickups</a:t>
            </a:r>
          </a:p>
          <a:p>
            <a:r>
              <a:rPr lang="en-GB" sz="2600" dirty="0"/>
              <a:t>Level Building/ progression</a:t>
            </a:r>
          </a:p>
          <a:p>
            <a:r>
              <a:rPr lang="en-GB" sz="2600" dirty="0"/>
              <a:t>Camera scroll into next room</a:t>
            </a:r>
          </a:p>
          <a:p>
            <a:r>
              <a:rPr lang="en-GB" sz="2600" dirty="0"/>
              <a:t>HUD</a:t>
            </a:r>
          </a:p>
          <a:p>
            <a:r>
              <a:rPr lang="en-GB" sz="2600" dirty="0"/>
              <a:t>Menu</a:t>
            </a:r>
          </a:p>
          <a:p>
            <a:r>
              <a:rPr lang="en-GB" sz="2600" dirty="0"/>
              <a:t>Timer</a:t>
            </a:r>
          </a:p>
          <a:p>
            <a:r>
              <a:rPr lang="en-GB" sz="2600" dirty="0"/>
              <a:t>High Score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86CEB-60B2-4B3C-8685-7BF6EEF7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" y="4254606"/>
            <a:ext cx="4023730" cy="2913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275B4-B21C-4594-BD8D-4224D93FC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" y="4754671"/>
            <a:ext cx="1362324" cy="1362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718F9-39E2-4261-AF69-08709D82A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03" y="4754671"/>
            <a:ext cx="1362324" cy="1362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C8C5B-3E38-497C-BAE9-2269B931E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22" y="4743426"/>
            <a:ext cx="1362324" cy="1362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CADA60-AE62-4480-A2D5-3A6683F3E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16" y="4666941"/>
            <a:ext cx="2641978" cy="2641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B613-1EF3-41D6-9264-9FE69C40D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/>
        </p:blipFill>
        <p:spPr>
          <a:xfrm>
            <a:off x="6634385" y="4254605"/>
            <a:ext cx="1926661" cy="2897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6A454E-54A9-4798-9B11-E6638774A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69" y="4691954"/>
            <a:ext cx="1362324" cy="1362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2EFAC1-D600-465C-B38E-A919ABD6A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18" y="4691954"/>
            <a:ext cx="1362324" cy="1362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DFBC2-0C96-4E51-9E11-C90A321C0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6695" y="4254606"/>
            <a:ext cx="1886291" cy="18862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2F149B-814B-48AC-A2E5-A5E1ADE97E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6215" y="4254604"/>
            <a:ext cx="1886290" cy="18862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472882-0B09-468F-A085-269687FCCB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0" y="5120766"/>
            <a:ext cx="2074541" cy="2074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9AFF61-6D7E-45AE-8FFD-93910967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791-BDCD-46CD-9C05-1812E409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GB" sz="4000" u="sng" dirty="0"/>
              <a:t>Video Footage</a:t>
            </a:r>
            <a:br>
              <a:rPr lang="en-GB" sz="4000" u="sng" dirty="0"/>
            </a:br>
            <a:r>
              <a:rPr lang="en-GB" sz="4000" u="sng" dirty="0">
                <a:hlinkClick r:id="rId4"/>
              </a:rPr>
              <a:t>https://www.youtube.com/watch?v=s_Xbu2oS5c0&amp;feature=youtu.be</a:t>
            </a:r>
            <a:br>
              <a:rPr lang="en-GB" sz="4000" u="sng" dirty="0"/>
            </a:br>
            <a:br>
              <a:rPr lang="en-GB" sz="4000" u="sng" dirty="0"/>
            </a:br>
            <a:br>
              <a:rPr lang="en-GB" sz="4000" u="sng" dirty="0"/>
            </a:br>
            <a:endParaRPr lang="en-GB" sz="4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C0C28-142B-4300-A4E0-E44BD12E8A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  <p:pic>
        <p:nvPicPr>
          <p:cNvPr id="3" name="Demo">
            <a:hlinkClick r:id="" action="ppaction://media"/>
            <a:extLst>
              <a:ext uri="{FF2B5EF4-FFF2-40B4-BE49-F238E27FC236}">
                <a16:creationId xmlns:a16="http://schemas.microsoft.com/office/drawing/2014/main" id="{46AED1FB-2048-4AAE-919F-896AC9B4E4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3792" y="1883859"/>
            <a:ext cx="8749717" cy="49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9524-3E66-4A2B-B584-584A4F9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Final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78D1-24E8-439F-80BD-32271C7A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05" y="1708969"/>
            <a:ext cx="8946541" cy="4195481"/>
          </a:xfrm>
        </p:spPr>
        <p:txBody>
          <a:bodyPr/>
          <a:lstStyle/>
          <a:p>
            <a:r>
              <a:rPr lang="en-GB" dirty="0"/>
              <a:t>At least 3 levels, with a potential 4</a:t>
            </a:r>
            <a:r>
              <a:rPr lang="en-GB" baseline="30000" dirty="0"/>
              <a:t>th</a:t>
            </a:r>
            <a:r>
              <a:rPr lang="en-GB" dirty="0"/>
              <a:t> ‘Boss Fight’ (Harder) level.</a:t>
            </a:r>
          </a:p>
          <a:p>
            <a:r>
              <a:rPr lang="en-GB" dirty="0"/>
              <a:t>A complete tileset to populate levels with.</a:t>
            </a:r>
          </a:p>
          <a:p>
            <a:r>
              <a:rPr lang="en-GB" dirty="0"/>
              <a:t> A complete, working HUD.</a:t>
            </a:r>
          </a:p>
          <a:p>
            <a:r>
              <a:rPr lang="en-GB" dirty="0"/>
              <a:t>Fully animated player character and enemies.</a:t>
            </a:r>
          </a:p>
          <a:p>
            <a:r>
              <a:rPr lang="en-GB" dirty="0"/>
              <a:t>Full, working </a:t>
            </a:r>
            <a:r>
              <a:rPr lang="en-GB"/>
              <a:t>programming elements.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C1E00-E5F2-44E4-8306-B72C3346A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058" y="182245"/>
            <a:ext cx="10515600" cy="1325563"/>
          </a:xfrm>
        </p:spPr>
        <p:txBody>
          <a:bodyPr/>
          <a:lstStyle/>
          <a:p>
            <a:r>
              <a:rPr lang="en-GB" u="sng" dirty="0"/>
              <a:t>Any questions?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66F32015-2AEC-4BB8-A4CF-24F5982B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36" y="989029"/>
            <a:ext cx="5515746" cy="58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0EFF8-6462-4F3E-8379-EDB4A2F22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50" y="-328279"/>
            <a:ext cx="2381197" cy="23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411</TotalTime>
  <Words>297</Words>
  <Application>Microsoft Office PowerPoint</Application>
  <PresentationFormat>Widescreen</PresentationFormat>
  <Paragraphs>60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12 – Dungeon Crawler</vt:lpstr>
      <vt:lpstr>The Brief</vt:lpstr>
      <vt:lpstr>Our response to the Brief </vt:lpstr>
      <vt:lpstr>Core game loop</vt:lpstr>
      <vt:lpstr>Programming Challenges</vt:lpstr>
      <vt:lpstr>Video Footage https://www.youtube.com/watch?v=s_Xbu2oS5c0&amp;feature=youtu.be   </vt:lpstr>
      <vt:lpstr>Final Deliverables</vt:lpstr>
      <vt:lpstr>Any questions?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Games</dc:creator>
  <cp:lastModifiedBy>Katie Millar</cp:lastModifiedBy>
  <cp:revision>27</cp:revision>
  <dcterms:created xsi:type="dcterms:W3CDTF">2019-02-27T09:39:44Z</dcterms:created>
  <dcterms:modified xsi:type="dcterms:W3CDTF">2019-03-05T22:47:39Z</dcterms:modified>
</cp:coreProperties>
</file>