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7453"/>
    <a:srgbClr val="8F56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59873A-D34C-491E-B48D-E9F9F6387359}" v="665" dt="2019-03-03T11:38:18.936"/>
    <p1510:client id="{D92B27DF-EBAE-44EC-A057-EE7531BDAF1F}" v="935" dt="2019-03-03T21:34:42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ser King (s182591)" userId="e481c02b-06f8-4251-a379-11d0c249f4cd" providerId="ADAL" clId="{D92B27DF-EBAE-44EC-A057-EE7531BDAF1F}"/>
    <pc:docChg chg="undo custSel addSld modSld">
      <pc:chgData name="Fraser King (s182591)" userId="e481c02b-06f8-4251-a379-11d0c249f4cd" providerId="ADAL" clId="{D92B27DF-EBAE-44EC-A057-EE7531BDAF1F}" dt="2019-03-03T21:34:42.454" v="931"/>
      <pc:docMkLst>
        <pc:docMk/>
      </pc:docMkLst>
      <pc:sldChg chg="addSp delSp modSp setBg">
        <pc:chgData name="Fraser King (s182591)" userId="e481c02b-06f8-4251-a379-11d0c249f4cd" providerId="ADAL" clId="{D92B27DF-EBAE-44EC-A057-EE7531BDAF1F}" dt="2019-03-03T21:23:26.317" v="892"/>
        <pc:sldMkLst>
          <pc:docMk/>
          <pc:sldMk cId="1312747232" sldId="256"/>
        </pc:sldMkLst>
        <pc:spChg chg="del">
          <ac:chgData name="Fraser King (s182591)" userId="e481c02b-06f8-4251-a379-11d0c249f4cd" providerId="ADAL" clId="{D92B27DF-EBAE-44EC-A057-EE7531BDAF1F}" dt="2019-03-03T21:10:49.081" v="867" actId="478"/>
          <ac:spMkLst>
            <pc:docMk/>
            <pc:sldMk cId="1312747232" sldId="256"/>
            <ac:spMk id="2" creationId="{E94F39C2-0166-4F33-AB13-8EBAAC1C0BD2}"/>
          </ac:spMkLst>
        </pc:spChg>
        <pc:spChg chg="del">
          <ac:chgData name="Fraser King (s182591)" userId="e481c02b-06f8-4251-a379-11d0c249f4cd" providerId="ADAL" clId="{D92B27DF-EBAE-44EC-A057-EE7531BDAF1F}" dt="2019-03-03T20:59:43.473" v="844" actId="478"/>
          <ac:spMkLst>
            <pc:docMk/>
            <pc:sldMk cId="1312747232" sldId="256"/>
            <ac:spMk id="3" creationId="{4CCF8748-5374-442E-A02F-31C9996F7310}"/>
          </ac:spMkLst>
        </pc:spChg>
        <pc:spChg chg="add del mod">
          <ac:chgData name="Fraser King (s182591)" userId="e481c02b-06f8-4251-a379-11d0c249f4cd" providerId="ADAL" clId="{D92B27DF-EBAE-44EC-A057-EE7531BDAF1F}" dt="2019-03-03T21:10:50.586" v="868" actId="478"/>
          <ac:spMkLst>
            <pc:docMk/>
            <pc:sldMk cId="1312747232" sldId="256"/>
            <ac:spMk id="9" creationId="{15AF1716-03CE-4512-BAA0-EFD6198FB4F8}"/>
          </ac:spMkLst>
        </pc:spChg>
        <pc:picChg chg="add del mod">
          <ac:chgData name="Fraser King (s182591)" userId="e481c02b-06f8-4251-a379-11d0c249f4cd" providerId="ADAL" clId="{D92B27DF-EBAE-44EC-A057-EE7531BDAF1F}" dt="2019-03-03T20:49:08.303" v="843" actId="478"/>
          <ac:picMkLst>
            <pc:docMk/>
            <pc:sldMk cId="1312747232" sldId="256"/>
            <ac:picMk id="5" creationId="{13F68EF5-9241-494D-86AF-BB7FBBCB33A6}"/>
          </ac:picMkLst>
        </pc:picChg>
        <pc:picChg chg="add del mod">
          <ac:chgData name="Fraser King (s182591)" userId="e481c02b-06f8-4251-a379-11d0c249f4cd" providerId="ADAL" clId="{D92B27DF-EBAE-44EC-A057-EE7531BDAF1F}" dt="2019-03-03T21:02:28.706" v="854" actId="478"/>
          <ac:picMkLst>
            <pc:docMk/>
            <pc:sldMk cId="1312747232" sldId="256"/>
            <ac:picMk id="7" creationId="{636247ED-9544-44CD-A4FA-C853E238CDFE}"/>
          </ac:picMkLst>
        </pc:picChg>
        <pc:picChg chg="add mod">
          <ac:chgData name="Fraser King (s182591)" userId="e481c02b-06f8-4251-a379-11d0c249f4cd" providerId="ADAL" clId="{D92B27DF-EBAE-44EC-A057-EE7531BDAF1F}" dt="2019-03-03T21:11:33.847" v="876" actId="1076"/>
          <ac:picMkLst>
            <pc:docMk/>
            <pc:sldMk cId="1312747232" sldId="256"/>
            <ac:picMk id="11" creationId="{A532D1A6-14DC-4F6D-A9FD-1E35297682A1}"/>
          </ac:picMkLst>
        </pc:picChg>
        <pc:picChg chg="add mod">
          <ac:chgData name="Fraser King (s182591)" userId="e481c02b-06f8-4251-a379-11d0c249f4cd" providerId="ADAL" clId="{D92B27DF-EBAE-44EC-A057-EE7531BDAF1F}" dt="2019-03-03T21:11:47.510" v="879" actId="1076"/>
          <ac:picMkLst>
            <pc:docMk/>
            <pc:sldMk cId="1312747232" sldId="256"/>
            <ac:picMk id="12" creationId="{DEF5D384-4E1E-4FD2-A9EE-54553FFCD0B6}"/>
          </ac:picMkLst>
        </pc:picChg>
        <pc:picChg chg="add mod">
          <ac:chgData name="Fraser King (s182591)" userId="e481c02b-06f8-4251-a379-11d0c249f4cd" providerId="ADAL" clId="{D92B27DF-EBAE-44EC-A057-EE7531BDAF1F}" dt="2019-03-03T21:11:54.381" v="881" actId="1076"/>
          <ac:picMkLst>
            <pc:docMk/>
            <pc:sldMk cId="1312747232" sldId="256"/>
            <ac:picMk id="13" creationId="{F010EA0F-ECFB-4ACB-B46F-65FC6B705FF2}"/>
          </ac:picMkLst>
        </pc:picChg>
        <pc:picChg chg="add mod">
          <ac:chgData name="Fraser King (s182591)" userId="e481c02b-06f8-4251-a379-11d0c249f4cd" providerId="ADAL" clId="{D92B27DF-EBAE-44EC-A057-EE7531BDAF1F}" dt="2019-03-03T21:11:59.543" v="883" actId="1076"/>
          <ac:picMkLst>
            <pc:docMk/>
            <pc:sldMk cId="1312747232" sldId="256"/>
            <ac:picMk id="14" creationId="{211FA057-3301-4FAE-BDFC-1E0A89DFAA00}"/>
          </ac:picMkLst>
        </pc:picChg>
        <pc:picChg chg="add mod">
          <ac:chgData name="Fraser King (s182591)" userId="e481c02b-06f8-4251-a379-11d0c249f4cd" providerId="ADAL" clId="{D92B27DF-EBAE-44EC-A057-EE7531BDAF1F}" dt="2019-03-03T21:21:55.438" v="887" actId="1076"/>
          <ac:picMkLst>
            <pc:docMk/>
            <pc:sldMk cId="1312747232" sldId="256"/>
            <ac:picMk id="15" creationId="{F672FFFE-5AB0-411C-9AE1-17A37452A7AD}"/>
          </ac:picMkLst>
        </pc:picChg>
        <pc:picChg chg="add del mod">
          <ac:chgData name="Fraser King (s182591)" userId="e481c02b-06f8-4251-a379-11d0c249f4cd" providerId="ADAL" clId="{D92B27DF-EBAE-44EC-A057-EE7531BDAF1F}" dt="2019-03-03T21:22:01.449" v="890" actId="478"/>
          <ac:picMkLst>
            <pc:docMk/>
            <pc:sldMk cId="1312747232" sldId="256"/>
            <ac:picMk id="16" creationId="{AE2346CA-09CB-4A93-BDDB-C0779D7EB8C0}"/>
          </ac:picMkLst>
        </pc:picChg>
      </pc:sldChg>
      <pc:sldChg chg="modSp setBg">
        <pc:chgData name="Fraser King (s182591)" userId="e481c02b-06f8-4251-a379-11d0c249f4cd" providerId="ADAL" clId="{D92B27DF-EBAE-44EC-A057-EE7531BDAF1F}" dt="2019-03-03T21:33:13.152" v="908" actId="113"/>
        <pc:sldMkLst>
          <pc:docMk/>
          <pc:sldMk cId="1125662816" sldId="257"/>
        </pc:sldMkLst>
        <pc:spChg chg="mod">
          <ac:chgData name="Fraser King (s182591)" userId="e481c02b-06f8-4251-a379-11d0c249f4cd" providerId="ADAL" clId="{D92B27DF-EBAE-44EC-A057-EE7531BDAF1F}" dt="2019-03-03T21:32:57.145" v="905" actId="208"/>
          <ac:spMkLst>
            <pc:docMk/>
            <pc:sldMk cId="1125662816" sldId="257"/>
            <ac:spMk id="2" creationId="{036128BA-6A0D-4821-8FE6-E30983A7B1D7}"/>
          </ac:spMkLst>
        </pc:spChg>
        <pc:spChg chg="mod">
          <ac:chgData name="Fraser King (s182591)" userId="e481c02b-06f8-4251-a379-11d0c249f4cd" providerId="ADAL" clId="{D92B27DF-EBAE-44EC-A057-EE7531BDAF1F}" dt="2019-03-03T21:33:13.152" v="908" actId="113"/>
          <ac:spMkLst>
            <pc:docMk/>
            <pc:sldMk cId="1125662816" sldId="257"/>
            <ac:spMk id="3" creationId="{E924083D-E1AE-486A-9797-31A4A27D9194}"/>
          </ac:spMkLst>
        </pc:spChg>
      </pc:sldChg>
      <pc:sldChg chg="setBg">
        <pc:chgData name="Fraser King (s182591)" userId="e481c02b-06f8-4251-a379-11d0c249f4cd" providerId="ADAL" clId="{D92B27DF-EBAE-44EC-A057-EE7531BDAF1F}" dt="2019-03-03T21:33:28.530" v="911"/>
        <pc:sldMkLst>
          <pc:docMk/>
          <pc:sldMk cId="3629448208" sldId="258"/>
        </pc:sldMkLst>
      </pc:sldChg>
      <pc:sldChg chg="modSp setBg">
        <pc:chgData name="Fraser King (s182591)" userId="e481c02b-06f8-4251-a379-11d0c249f4cd" providerId="ADAL" clId="{D92B27DF-EBAE-44EC-A057-EE7531BDAF1F}" dt="2019-03-03T21:34:03.421" v="920"/>
        <pc:sldMkLst>
          <pc:docMk/>
          <pc:sldMk cId="3234806234" sldId="259"/>
        </pc:sldMkLst>
        <pc:spChg chg="mod">
          <ac:chgData name="Fraser King (s182591)" userId="e481c02b-06f8-4251-a379-11d0c249f4cd" providerId="ADAL" clId="{D92B27DF-EBAE-44EC-A057-EE7531BDAF1F}" dt="2019-03-03T19:37:56.353" v="758" actId="20578"/>
          <ac:spMkLst>
            <pc:docMk/>
            <pc:sldMk cId="3234806234" sldId="259"/>
            <ac:spMk id="3" creationId="{5861BF86-1B31-4D16-A6F1-5CD46A47A667}"/>
          </ac:spMkLst>
        </pc:spChg>
      </pc:sldChg>
      <pc:sldChg chg="modSp add setBg">
        <pc:chgData name="Fraser King (s182591)" userId="e481c02b-06f8-4251-a379-11d0c249f4cd" providerId="ADAL" clId="{D92B27DF-EBAE-44EC-A057-EE7531BDAF1F}" dt="2019-03-03T21:33:35.967" v="914"/>
        <pc:sldMkLst>
          <pc:docMk/>
          <pc:sldMk cId="1722758497" sldId="260"/>
        </pc:sldMkLst>
        <pc:spChg chg="mod">
          <ac:chgData name="Fraser King (s182591)" userId="e481c02b-06f8-4251-a379-11d0c249f4cd" providerId="ADAL" clId="{D92B27DF-EBAE-44EC-A057-EE7531BDAF1F}" dt="2019-03-03T19:16:03.766" v="89" actId="20577"/>
          <ac:spMkLst>
            <pc:docMk/>
            <pc:sldMk cId="1722758497" sldId="260"/>
            <ac:spMk id="2" creationId="{009BA185-E85C-490E-8816-DA5101792DD3}"/>
          </ac:spMkLst>
        </pc:spChg>
      </pc:sldChg>
      <pc:sldChg chg="modSp add setBg">
        <pc:chgData name="Fraser King (s182591)" userId="e481c02b-06f8-4251-a379-11d0c249f4cd" providerId="ADAL" clId="{D92B27DF-EBAE-44EC-A057-EE7531BDAF1F}" dt="2019-03-03T21:33:54.600" v="917"/>
        <pc:sldMkLst>
          <pc:docMk/>
          <pc:sldMk cId="526705587" sldId="261"/>
        </pc:sldMkLst>
        <pc:spChg chg="mod">
          <ac:chgData name="Fraser King (s182591)" userId="e481c02b-06f8-4251-a379-11d0c249f4cd" providerId="ADAL" clId="{D92B27DF-EBAE-44EC-A057-EE7531BDAF1F}" dt="2019-03-03T19:17:40.889" v="134" actId="20577"/>
          <ac:spMkLst>
            <pc:docMk/>
            <pc:sldMk cId="526705587" sldId="261"/>
            <ac:spMk id="2" creationId="{978A3F3F-7097-4B09-905D-8491C8F1A91A}"/>
          </ac:spMkLst>
        </pc:spChg>
      </pc:sldChg>
      <pc:sldChg chg="modSp add setBg">
        <pc:chgData name="Fraser King (s182591)" userId="e481c02b-06f8-4251-a379-11d0c249f4cd" providerId="ADAL" clId="{D92B27DF-EBAE-44EC-A057-EE7531BDAF1F}" dt="2019-03-03T21:34:11.514" v="923"/>
        <pc:sldMkLst>
          <pc:docMk/>
          <pc:sldMk cId="1526613828" sldId="262"/>
        </pc:sldMkLst>
        <pc:spChg chg="mod">
          <ac:chgData name="Fraser King (s182591)" userId="e481c02b-06f8-4251-a379-11d0c249f4cd" providerId="ADAL" clId="{D92B27DF-EBAE-44EC-A057-EE7531BDAF1F}" dt="2019-03-03T19:38:56.910" v="788" actId="20577"/>
          <ac:spMkLst>
            <pc:docMk/>
            <pc:sldMk cId="1526613828" sldId="262"/>
            <ac:spMk id="2" creationId="{66D4D9C8-1B64-4ED4-8D88-29DDD48C89F2}"/>
          </ac:spMkLst>
        </pc:spChg>
      </pc:sldChg>
      <pc:sldChg chg="modSp add setBg">
        <pc:chgData name="Fraser King (s182591)" userId="e481c02b-06f8-4251-a379-11d0c249f4cd" providerId="ADAL" clId="{D92B27DF-EBAE-44EC-A057-EE7531BDAF1F}" dt="2019-03-03T21:34:30.982" v="926"/>
        <pc:sldMkLst>
          <pc:docMk/>
          <pc:sldMk cId="1338341595" sldId="263"/>
        </pc:sldMkLst>
        <pc:spChg chg="mod">
          <ac:chgData name="Fraser King (s182591)" userId="e481c02b-06f8-4251-a379-11d0c249f4cd" providerId="ADAL" clId="{D92B27DF-EBAE-44EC-A057-EE7531BDAF1F}" dt="2019-03-03T19:39:10.587" v="815" actId="20577"/>
          <ac:spMkLst>
            <pc:docMk/>
            <pc:sldMk cId="1338341595" sldId="263"/>
            <ac:spMk id="2" creationId="{7637E3C3-0E3D-4E43-95AD-D373B20B3526}"/>
          </ac:spMkLst>
        </pc:spChg>
      </pc:sldChg>
      <pc:sldChg chg="modSp add setBg">
        <pc:chgData name="Fraser King (s182591)" userId="e481c02b-06f8-4251-a379-11d0c249f4cd" providerId="ADAL" clId="{D92B27DF-EBAE-44EC-A057-EE7531BDAF1F}" dt="2019-03-03T21:34:42.454" v="931"/>
        <pc:sldMkLst>
          <pc:docMk/>
          <pc:sldMk cId="1661732347" sldId="264"/>
        </pc:sldMkLst>
        <pc:spChg chg="mod">
          <ac:chgData name="Fraser King (s182591)" userId="e481c02b-06f8-4251-a379-11d0c249f4cd" providerId="ADAL" clId="{D92B27DF-EBAE-44EC-A057-EE7531BDAF1F}" dt="2019-03-03T19:39:17.040" v="826" actId="20577"/>
          <ac:spMkLst>
            <pc:docMk/>
            <pc:sldMk cId="1661732347" sldId="264"/>
            <ac:spMk id="2" creationId="{A07D550D-71EB-4B6A-BBDD-55F068B4A974}"/>
          </ac:spMkLst>
        </pc:spChg>
      </pc:sldChg>
    </pc:docChg>
  </pc:docChgLst>
  <pc:docChgLst>
    <pc:chgData name="Fraser King (s182591)" userId="e481c02b-06f8-4251-a379-11d0c249f4cd" providerId="ADAL" clId="{7A59873A-D34C-491E-B48D-E9F9F6387359}"/>
    <pc:docChg chg="undo custSel addSld modSld">
      <pc:chgData name="Fraser King (s182591)" userId="e481c02b-06f8-4251-a379-11d0c249f4cd" providerId="ADAL" clId="{7A59873A-D34C-491E-B48D-E9F9F6387359}" dt="2019-03-03T11:38:18.937" v="663" actId="20577"/>
      <pc:docMkLst>
        <pc:docMk/>
      </pc:docMkLst>
      <pc:sldChg chg="modSp">
        <pc:chgData name="Fraser King (s182591)" userId="e481c02b-06f8-4251-a379-11d0c249f4cd" providerId="ADAL" clId="{7A59873A-D34C-491E-B48D-E9F9F6387359}" dt="2019-03-03T11:22:19.554" v="113" actId="20577"/>
        <pc:sldMkLst>
          <pc:docMk/>
          <pc:sldMk cId="1125662816" sldId="257"/>
        </pc:sldMkLst>
        <pc:spChg chg="mod">
          <ac:chgData name="Fraser King (s182591)" userId="e481c02b-06f8-4251-a379-11d0c249f4cd" providerId="ADAL" clId="{7A59873A-D34C-491E-B48D-E9F9F6387359}" dt="2019-03-03T11:22:19.554" v="113" actId="20577"/>
          <ac:spMkLst>
            <pc:docMk/>
            <pc:sldMk cId="1125662816" sldId="257"/>
            <ac:spMk id="3" creationId="{E924083D-E1AE-486A-9797-31A4A27D9194}"/>
          </ac:spMkLst>
        </pc:spChg>
      </pc:sldChg>
      <pc:sldChg chg="modSp add">
        <pc:chgData name="Fraser King (s182591)" userId="e481c02b-06f8-4251-a379-11d0c249f4cd" providerId="ADAL" clId="{7A59873A-D34C-491E-B48D-E9F9F6387359}" dt="2019-03-03T11:38:07.307" v="631" actId="20577"/>
        <pc:sldMkLst>
          <pc:docMk/>
          <pc:sldMk cId="3629448208" sldId="258"/>
        </pc:sldMkLst>
        <pc:spChg chg="mod">
          <ac:chgData name="Fraser King (s182591)" userId="e481c02b-06f8-4251-a379-11d0c249f4cd" providerId="ADAL" clId="{7A59873A-D34C-491E-B48D-E9F9F6387359}" dt="2019-03-03T11:22:56.041" v="150" actId="20577"/>
          <ac:spMkLst>
            <pc:docMk/>
            <pc:sldMk cId="3629448208" sldId="258"/>
            <ac:spMk id="2" creationId="{29680288-B8C9-4E6F-A382-72270FC8F0EE}"/>
          </ac:spMkLst>
        </pc:spChg>
        <pc:spChg chg="mod">
          <ac:chgData name="Fraser King (s182591)" userId="e481c02b-06f8-4251-a379-11d0c249f4cd" providerId="ADAL" clId="{7A59873A-D34C-491E-B48D-E9F9F6387359}" dt="2019-03-03T11:38:07.307" v="631" actId="20577"/>
          <ac:spMkLst>
            <pc:docMk/>
            <pc:sldMk cId="3629448208" sldId="258"/>
            <ac:spMk id="3" creationId="{D2FC0A8C-A6E6-47A7-9680-684A7B27A47C}"/>
          </ac:spMkLst>
        </pc:spChg>
      </pc:sldChg>
      <pc:sldChg chg="modSp add">
        <pc:chgData name="Fraser King (s182591)" userId="e481c02b-06f8-4251-a379-11d0c249f4cd" providerId="ADAL" clId="{7A59873A-D34C-491E-B48D-E9F9F6387359}" dt="2019-03-03T11:38:18.937" v="663" actId="20577"/>
        <pc:sldMkLst>
          <pc:docMk/>
          <pc:sldMk cId="3234806234" sldId="259"/>
        </pc:sldMkLst>
        <pc:spChg chg="mod">
          <ac:chgData name="Fraser King (s182591)" userId="e481c02b-06f8-4251-a379-11d0c249f4cd" providerId="ADAL" clId="{7A59873A-D34C-491E-B48D-E9F9F6387359}" dt="2019-03-03T11:38:18.937" v="663" actId="20577"/>
          <ac:spMkLst>
            <pc:docMk/>
            <pc:sldMk cId="3234806234" sldId="259"/>
            <ac:spMk id="2" creationId="{90BB6429-CD0C-42DC-9A49-04A2C027D39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6B7C-1210-47FF-9100-8BEC46197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6FB95-1677-4D64-9C42-AF670132A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17957-6E75-4445-8F1D-7B696598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A1D6-3910-4075-ADF0-DDEAD603EE8D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F7C03-D533-48E1-A80D-7A2ECB82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C7F1D-5CAC-47CD-865B-723E8A9D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9BA-938A-4263-9EE9-AF58508E8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87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0822-BE45-4F0E-A311-64A976C0C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3D722-3DAD-4018-873A-69FB7CEC4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268C0-B0CB-4094-8B6A-40E42264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A1D6-3910-4075-ADF0-DDEAD603EE8D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718F2-6162-49BD-9179-188CB68A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58B99-6D61-4F45-93A7-374E0CFA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9BA-938A-4263-9EE9-AF58508E8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00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64931E-BC42-4F31-A723-9C9AC4847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9DB42-C825-40E1-9A4E-5E726174A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44991-67E8-4F9C-B6A9-1D3799789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A1D6-3910-4075-ADF0-DDEAD603EE8D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6873B-5C5B-470B-AC2E-54D5DF40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2CBE9-2035-4ACC-8E92-44820AE1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9BA-938A-4263-9EE9-AF58508E8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8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02BBD-47F7-4645-BAFA-921763A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0ECDF-72D5-468E-8564-A7F9BC267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CE53C-A333-4767-AA39-4ED8B41D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A1D6-3910-4075-ADF0-DDEAD603EE8D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B1957-73E3-4B4A-8CC2-2C54E130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44C34-0001-42AA-8788-EC81D65D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9BA-938A-4263-9EE9-AF58508E8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73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A9F8-3226-48C0-A3B8-1BD727CE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92199-1592-42D3-A7D8-4D8279E5C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BEDD2-1994-471A-82F3-2CF921D1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A1D6-3910-4075-ADF0-DDEAD603EE8D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FB435-F649-40BC-9D58-49B24B5F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7B8EA-27C6-4DD9-BF94-E6A2ACE2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9BA-938A-4263-9EE9-AF58508E8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54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ACBBA-8E06-4E3F-9C9F-F0CF1B3B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1DC8F-961D-4C9D-856A-7E860AF25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2C947-38E3-48C1-B90A-486F2FC96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D9A12-6BD5-4736-914E-4E7431CF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A1D6-3910-4075-ADF0-DDEAD603EE8D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B7B5D-17D0-478A-BB2B-7FD8B4D7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9F1C6-7BC1-45FE-9912-95CBDF02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9BA-938A-4263-9EE9-AF58508E8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01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48F06-E361-4129-9DEF-39443FAEF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E4C2C-AC5C-4A79-A3F2-086706A8B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FC723-61ED-490A-A76D-07AEBDD82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ABE60-4746-4F1B-A6DB-88E9449F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CA5E6-2BC8-4DA5-BF7F-930496FE5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C45E8B-90F8-4B66-A8AA-38DAF6ADC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A1D6-3910-4075-ADF0-DDEAD603EE8D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9AD82A-BAF1-40E4-8469-28754C16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53300-9A4D-4DF8-819F-2CB68C341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9BA-938A-4263-9EE9-AF58508E8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28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0428-3FE7-4A52-AF06-31363461D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49A79F-6524-4E5E-9445-605EDC9F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A1D6-3910-4075-ADF0-DDEAD603EE8D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32CF5-6B0B-4167-8930-B9B05214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8082E-A81F-4363-BC19-106121E6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9BA-938A-4263-9EE9-AF58508E8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36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0C85B0-3293-4A90-B7AE-987E50E3A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A1D6-3910-4075-ADF0-DDEAD603EE8D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E1516-0304-4048-AD23-E9F133C89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D4A91-6CB2-4C52-9DE9-3F1338A1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9BA-938A-4263-9EE9-AF58508E8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90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EE5E-349E-44A2-A524-206747EAF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C6B73-6B87-4CA3-8431-CC94A3917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88647-1814-421A-A866-35BA31714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7A28C-4656-48B6-9B75-91EBFD985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A1D6-3910-4075-ADF0-DDEAD603EE8D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E59BA-9D3D-453E-B95F-CEE82946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D3BBE-5ACA-4515-B211-DCD18743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9BA-938A-4263-9EE9-AF58508E8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887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CD96C-E684-442D-889E-3A1B8B82D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7F00B-83EF-45E9-B848-45E525AD9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248A4-5377-467E-B1FC-4E23551D3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895CA-ED52-44AE-B100-06CA3849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A1D6-3910-4075-ADF0-DDEAD603EE8D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DEAED-BEE4-41C7-8D35-9BB49011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2C009-462C-44E6-8EB7-4F9B9B95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9BA-938A-4263-9EE9-AF58508E8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0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25D09F-C14F-40E1-872F-69F072B36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F5AE4-4458-4CCC-BCA3-72DE6D400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10394-EFF9-4B2C-8A48-A886B606E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7A1D6-3910-4075-ADF0-DDEAD603EE8D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DA8CB-92AE-45A9-AA0E-87075B08E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62BC9-0592-4F90-817C-BE72658F9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F19BA-938A-4263-9EE9-AF58508E8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50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532D1A6-14DC-4F6D-A9FD-1E3529768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355" y="240323"/>
            <a:ext cx="167351" cy="4462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F5D384-4E1E-4FD2-A9EE-54553FFCD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004" y="240323"/>
            <a:ext cx="167351" cy="4462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10EA0F-ECFB-4ACB-B46F-65FC6B705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324" y="240323"/>
            <a:ext cx="167351" cy="4462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1FA057-3301-4FAE-BDFC-1E0A89DFA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677" y="240323"/>
            <a:ext cx="167351" cy="4462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72FFFE-5AB0-411C-9AE1-17A37452A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972" y="240323"/>
            <a:ext cx="167351" cy="44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4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28BA-6A0D-4821-8FE6-E30983A7B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are the Key Requirements of the Brief?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083D-E1AE-486A-9797-31A4A27D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sz="3200" dirty="0">
                <a:solidFill>
                  <a:schemeClr val="bg1"/>
                </a:solidFill>
              </a:rPr>
              <a:t>Single-player game</a:t>
            </a:r>
          </a:p>
          <a:p>
            <a:pPr lvl="1"/>
            <a:r>
              <a:rPr lang="en-GB" sz="3200" dirty="0">
                <a:solidFill>
                  <a:schemeClr val="bg1"/>
                </a:solidFill>
              </a:rPr>
              <a:t>Removal of a core mechanic(s) associated with any given genre</a:t>
            </a:r>
          </a:p>
          <a:p>
            <a:pPr lvl="1"/>
            <a:r>
              <a:rPr lang="en-GB" sz="3200" dirty="0">
                <a:solidFill>
                  <a:schemeClr val="bg1"/>
                </a:solidFill>
              </a:rPr>
              <a:t>Innovative solution to the unique design challenges presented with the removal of this mechanic</a:t>
            </a:r>
          </a:p>
        </p:txBody>
      </p:sp>
    </p:spTree>
    <p:extLst>
      <p:ext uri="{BB962C8B-B14F-4D97-AF65-F5344CB8AC3E}">
        <p14:creationId xmlns:p14="http://schemas.microsoft.com/office/powerpoint/2010/main" val="112566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0288-B8C9-4E6F-A382-72270FC8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Brief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0A8C-A6E6-47A7-9680-684A7B27A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Selected Genre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‘Run and Gun’ Roguelike</a:t>
            </a:r>
          </a:p>
          <a:p>
            <a:r>
              <a:rPr lang="en-GB" dirty="0">
                <a:solidFill>
                  <a:schemeClr val="bg1"/>
                </a:solidFill>
              </a:rPr>
              <a:t>Traditional Core Mechanics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Procedurally Generated Levels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No Permanence Between ‘Runs’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Free movement, typically fixed on 4 to 8 axis basis</a:t>
            </a:r>
          </a:p>
          <a:p>
            <a:r>
              <a:rPr lang="en-GB" dirty="0">
                <a:solidFill>
                  <a:schemeClr val="bg1"/>
                </a:solidFill>
              </a:rPr>
              <a:t>Traditional ‘free’ movement replaced with kickback on-shoot</a:t>
            </a:r>
          </a:p>
          <a:p>
            <a:r>
              <a:rPr lang="en-GB" dirty="0">
                <a:solidFill>
                  <a:schemeClr val="bg1"/>
                </a:solidFill>
              </a:rPr>
              <a:t>What happens if you pull the ‘run’ out of a ‘run and gun’?</a:t>
            </a:r>
          </a:p>
        </p:txBody>
      </p:sp>
    </p:spTree>
    <p:extLst>
      <p:ext uri="{BB962C8B-B14F-4D97-AF65-F5344CB8AC3E}">
        <p14:creationId xmlns:p14="http://schemas.microsoft.com/office/powerpoint/2010/main" val="362944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A185-E85C-490E-8816-DA510179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Kickback Mechanic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F5A6A-80AF-437F-8CD6-028AB3C3F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275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A3F3F-7097-4B09-905D-8491C8F1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Core Game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B93D7-1849-4043-B901-B51A4E7D4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Aim -&gt; Shoot -&gt; Kickback Movement</a:t>
            </a:r>
          </a:p>
        </p:txBody>
      </p:sp>
    </p:spTree>
    <p:extLst>
      <p:ext uri="{BB962C8B-B14F-4D97-AF65-F5344CB8AC3E}">
        <p14:creationId xmlns:p14="http://schemas.microsoft.com/office/powerpoint/2010/main" val="52670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6429-CD0C-42DC-9A49-04A2C027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Desired Player Emotions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BF86-1B31-4D16-A6F1-5CD46A47A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Fiero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Fiero expressed as relief from Dramatic Tension reaching climax and eventual conclusion</a:t>
            </a:r>
          </a:p>
          <a:p>
            <a:r>
              <a:rPr lang="en-GB" dirty="0">
                <a:solidFill>
                  <a:schemeClr val="bg1"/>
                </a:solidFill>
              </a:rPr>
              <a:t>Flow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Unique challenge posed by core game loop mixed alongside the curated design of procedurally generated rooms wraps player in a state of flow</a:t>
            </a:r>
          </a:p>
          <a:p>
            <a:r>
              <a:rPr lang="en-GB" dirty="0">
                <a:solidFill>
                  <a:schemeClr val="bg1"/>
                </a:solidFill>
              </a:rPr>
              <a:t>Anticipatory Surprise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Player anticipates positive surprise through curiosity-driven exploration of proc-gen dungeon</a:t>
            </a:r>
          </a:p>
        </p:txBody>
      </p:sp>
    </p:spTree>
    <p:extLst>
      <p:ext uri="{BB962C8B-B14F-4D97-AF65-F5344CB8AC3E}">
        <p14:creationId xmlns:p14="http://schemas.microsoft.com/office/powerpoint/2010/main" val="323480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D9C8-1B64-4ED4-8D88-29DDD48C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of MVP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94873-914C-41FD-B9EB-F39B16A0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61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7E3C3-0E3D-4E43-95AD-D373B20B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Week 12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C7633-D3A8-4327-B182-05D6B5172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Fully Implemented Procedural-Dungeon System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Inclusive of 20+ hand curated dungeon rooms</a:t>
            </a:r>
          </a:p>
          <a:p>
            <a:r>
              <a:rPr lang="en-GB" dirty="0">
                <a:solidFill>
                  <a:schemeClr val="bg1"/>
                </a:solidFill>
              </a:rPr>
              <a:t>2 – 4 varied AI controllers, driving a range of modular enemies</a:t>
            </a:r>
          </a:p>
          <a:p>
            <a:r>
              <a:rPr lang="en-GB" dirty="0">
                <a:solidFill>
                  <a:schemeClr val="bg1"/>
                </a:solidFill>
              </a:rPr>
              <a:t>Numerous ‘Game Feel’ scripts implemented (e.g. Screen-shake, Pause On-Hit etc…)</a:t>
            </a:r>
          </a:p>
          <a:p>
            <a:r>
              <a:rPr lang="en-GB" dirty="0">
                <a:solidFill>
                  <a:schemeClr val="bg1"/>
                </a:solidFill>
              </a:rPr>
              <a:t>A playtested, iterated and generally polished core mechanic</a:t>
            </a:r>
          </a:p>
        </p:txBody>
      </p:sp>
    </p:spTree>
    <p:extLst>
      <p:ext uri="{BB962C8B-B14F-4D97-AF65-F5344CB8AC3E}">
        <p14:creationId xmlns:p14="http://schemas.microsoft.com/office/powerpoint/2010/main" val="1338341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D550D-71EB-4B6A-BBDD-55F068B4A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67E9C-2ADF-4C63-A540-2CE07FFB9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732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220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What are the Key Requirements of the Brief?</vt:lpstr>
      <vt:lpstr>Brief Solution</vt:lpstr>
      <vt:lpstr>Kickback Mechanic</vt:lpstr>
      <vt:lpstr>Core Game Loop</vt:lpstr>
      <vt:lpstr>Desired Player Emotions</vt:lpstr>
      <vt:lpstr>Video of MVP</vt:lpstr>
      <vt:lpstr>Week 12 Deliverables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16</dc:title>
  <dc:creator>Fraser King (s182591)</dc:creator>
  <cp:lastModifiedBy>Fraser King (s182591)</cp:lastModifiedBy>
  <cp:revision>15</cp:revision>
  <dcterms:created xsi:type="dcterms:W3CDTF">2019-03-03T11:17:39Z</dcterms:created>
  <dcterms:modified xsi:type="dcterms:W3CDTF">2019-03-04T08:22:44Z</dcterms:modified>
</cp:coreProperties>
</file>