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notesMasterIdLst>
    <p:notesMasterId r:id="rId10"/>
  </p:notesMasterIdLst>
  <p:sldIdLst>
    <p:sldId id="256" r:id="rId2"/>
    <p:sldId id="257" r:id="rId3"/>
    <p:sldId id="258" r:id="rId4"/>
    <p:sldId id="261" r:id="rId5"/>
    <p:sldId id="265"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064" autoAdjust="0"/>
  </p:normalViewPr>
  <p:slideViewPr>
    <p:cSldViewPr snapToGrid="0">
      <p:cViewPr varScale="1">
        <p:scale>
          <a:sx n="90" d="100"/>
          <a:sy n="90" d="100"/>
        </p:scale>
        <p:origin x="13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97394-B17F-4B07-A4F5-2C90D15ABA3A}" type="datetimeFigureOut">
              <a:rPr lang="en-GB" smtClean="0"/>
              <a:t>06/03/2019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C6F57-0174-428E-AD8B-7D0D4FD47AB4}" type="slidenum">
              <a:rPr lang="en-GB" smtClean="0"/>
              <a:t>‹#›</a:t>
            </a:fld>
            <a:endParaRPr lang="en-GB"/>
          </a:p>
        </p:txBody>
      </p:sp>
    </p:spTree>
    <p:extLst>
      <p:ext uri="{BB962C8B-B14F-4D97-AF65-F5344CB8AC3E}">
        <p14:creationId xmlns:p14="http://schemas.microsoft.com/office/powerpoint/2010/main" val="223674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a:t>
            </a:r>
          </a:p>
          <a:p>
            <a:r>
              <a:rPr lang="en-GB" dirty="0"/>
              <a:t>Hello everyone, and welcome to our MVP pitch presentation (introduce ourselves). </a:t>
            </a:r>
          </a:p>
        </p:txBody>
      </p:sp>
      <p:sp>
        <p:nvSpPr>
          <p:cNvPr id="4" name="Slide Number Placeholder 3"/>
          <p:cNvSpPr>
            <a:spLocks noGrp="1"/>
          </p:cNvSpPr>
          <p:nvPr>
            <p:ph type="sldNum" sz="quarter" idx="5"/>
          </p:nvPr>
        </p:nvSpPr>
        <p:spPr/>
        <p:txBody>
          <a:bodyPr/>
          <a:lstStyle/>
          <a:p>
            <a:fld id="{F0AC6F57-0174-428E-AD8B-7D0D4FD47AB4}" type="slidenum">
              <a:rPr lang="en-GB" smtClean="0"/>
              <a:t>1</a:t>
            </a:fld>
            <a:endParaRPr lang="en-GB"/>
          </a:p>
        </p:txBody>
      </p:sp>
    </p:spTree>
    <p:extLst>
      <p:ext uri="{BB962C8B-B14F-4D97-AF65-F5344CB8AC3E}">
        <p14:creationId xmlns:p14="http://schemas.microsoft.com/office/powerpoint/2010/main" val="280564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Michael </a:t>
            </a:r>
          </a:p>
          <a:p>
            <a:r>
              <a:rPr lang="en-GB" dirty="0"/>
              <a:t>What is project zombie and what is our answer to the brief. Our answer to the brief is a zombie survival game where we have replaced the traditional shooting mechanics with puzzle distraction mechanics.  We use noise making objects to distract zombies, you can even use these objects to lure them into traps. </a:t>
            </a:r>
          </a:p>
        </p:txBody>
      </p:sp>
      <p:sp>
        <p:nvSpPr>
          <p:cNvPr id="4" name="Slide Number Placeholder 3"/>
          <p:cNvSpPr>
            <a:spLocks noGrp="1"/>
          </p:cNvSpPr>
          <p:nvPr>
            <p:ph type="sldNum" sz="quarter" idx="5"/>
          </p:nvPr>
        </p:nvSpPr>
        <p:spPr/>
        <p:txBody>
          <a:bodyPr/>
          <a:lstStyle/>
          <a:p>
            <a:fld id="{F0AC6F57-0174-428E-AD8B-7D0D4FD47AB4}" type="slidenum">
              <a:rPr lang="en-GB" smtClean="0"/>
              <a:t>2</a:t>
            </a:fld>
            <a:endParaRPr lang="en-GB"/>
          </a:p>
        </p:txBody>
      </p:sp>
    </p:spTree>
    <p:extLst>
      <p:ext uri="{BB962C8B-B14F-4D97-AF65-F5344CB8AC3E}">
        <p14:creationId xmlns:p14="http://schemas.microsoft.com/office/powerpoint/2010/main" val="256655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Michael</a:t>
            </a:r>
          </a:p>
          <a:p>
            <a:r>
              <a:rPr lang="en-GB" dirty="0"/>
              <a:t>If video does not play use this link. </a:t>
            </a:r>
          </a:p>
          <a:p>
            <a:r>
              <a:rPr lang="en-GB" dirty="0"/>
              <a:t>https://www.youtube.com/watch?v=bJrFpjK7Ud0</a:t>
            </a:r>
          </a:p>
        </p:txBody>
      </p:sp>
      <p:sp>
        <p:nvSpPr>
          <p:cNvPr id="4" name="Slide Number Placeholder 3"/>
          <p:cNvSpPr>
            <a:spLocks noGrp="1"/>
          </p:cNvSpPr>
          <p:nvPr>
            <p:ph type="sldNum" sz="quarter" idx="5"/>
          </p:nvPr>
        </p:nvSpPr>
        <p:spPr/>
        <p:txBody>
          <a:bodyPr/>
          <a:lstStyle/>
          <a:p>
            <a:fld id="{F0AC6F57-0174-428E-AD8B-7D0D4FD47AB4}" type="slidenum">
              <a:rPr lang="en-GB" smtClean="0"/>
              <a:t>3</a:t>
            </a:fld>
            <a:endParaRPr lang="en-GB"/>
          </a:p>
        </p:txBody>
      </p:sp>
    </p:spTree>
    <p:extLst>
      <p:ext uri="{BB962C8B-B14F-4D97-AF65-F5344CB8AC3E}">
        <p14:creationId xmlns:p14="http://schemas.microsoft.com/office/powerpoint/2010/main" val="106962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Jack</a:t>
            </a:r>
          </a:p>
          <a:p>
            <a:r>
              <a:rPr lang="en-GB" dirty="0"/>
              <a:t>We want to create a fun experience for our player, that involves not only creating feelings of excitement, but also frustration. </a:t>
            </a:r>
          </a:p>
        </p:txBody>
      </p:sp>
      <p:sp>
        <p:nvSpPr>
          <p:cNvPr id="4" name="Slide Number Placeholder 3"/>
          <p:cNvSpPr>
            <a:spLocks noGrp="1"/>
          </p:cNvSpPr>
          <p:nvPr>
            <p:ph type="sldNum" sz="quarter" idx="5"/>
          </p:nvPr>
        </p:nvSpPr>
        <p:spPr/>
        <p:txBody>
          <a:bodyPr/>
          <a:lstStyle/>
          <a:p>
            <a:fld id="{F0AC6F57-0174-428E-AD8B-7D0D4FD47AB4}" type="slidenum">
              <a:rPr lang="en-GB" smtClean="0"/>
              <a:t>4</a:t>
            </a:fld>
            <a:endParaRPr lang="en-GB"/>
          </a:p>
        </p:txBody>
      </p:sp>
    </p:spTree>
    <p:extLst>
      <p:ext uri="{BB962C8B-B14F-4D97-AF65-F5344CB8AC3E}">
        <p14:creationId xmlns:p14="http://schemas.microsoft.com/office/powerpoint/2010/main" val="246311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Bogdan </a:t>
            </a:r>
          </a:p>
          <a:p>
            <a:r>
              <a:rPr lang="en-GB" dirty="0"/>
              <a:t>We’ve had some player feedback. People liked the concept (potential). Crosshair. More features ( preview of throw, crouch, more types of zombies, upgrade system, item drops).</a:t>
            </a:r>
          </a:p>
        </p:txBody>
      </p:sp>
      <p:sp>
        <p:nvSpPr>
          <p:cNvPr id="4" name="Slide Number Placeholder 3"/>
          <p:cNvSpPr>
            <a:spLocks noGrp="1"/>
          </p:cNvSpPr>
          <p:nvPr>
            <p:ph type="sldNum" sz="quarter" idx="5"/>
          </p:nvPr>
        </p:nvSpPr>
        <p:spPr/>
        <p:txBody>
          <a:bodyPr/>
          <a:lstStyle/>
          <a:p>
            <a:fld id="{F0AC6F57-0174-428E-AD8B-7D0D4FD47AB4}" type="slidenum">
              <a:rPr lang="en-GB" smtClean="0"/>
              <a:t>5</a:t>
            </a:fld>
            <a:endParaRPr lang="en-GB"/>
          </a:p>
        </p:txBody>
      </p:sp>
    </p:spTree>
    <p:extLst>
      <p:ext uri="{BB962C8B-B14F-4D97-AF65-F5344CB8AC3E}">
        <p14:creationId xmlns:p14="http://schemas.microsoft.com/office/powerpoint/2010/main" val="154137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Bogdan</a:t>
            </a:r>
          </a:p>
          <a:p>
            <a:r>
              <a:rPr lang="en-GB" dirty="0"/>
              <a:t>Development hasn't been smooth, these are some of the problems we’ve had making this game. </a:t>
            </a:r>
          </a:p>
        </p:txBody>
      </p:sp>
      <p:sp>
        <p:nvSpPr>
          <p:cNvPr id="4" name="Slide Number Placeholder 3"/>
          <p:cNvSpPr>
            <a:spLocks noGrp="1"/>
          </p:cNvSpPr>
          <p:nvPr>
            <p:ph type="sldNum" sz="quarter" idx="5"/>
          </p:nvPr>
        </p:nvSpPr>
        <p:spPr/>
        <p:txBody>
          <a:bodyPr/>
          <a:lstStyle/>
          <a:p>
            <a:fld id="{F0AC6F57-0174-428E-AD8B-7D0D4FD47AB4}" type="slidenum">
              <a:rPr lang="en-GB" smtClean="0"/>
              <a:t>6</a:t>
            </a:fld>
            <a:endParaRPr lang="en-GB"/>
          </a:p>
        </p:txBody>
      </p:sp>
    </p:spTree>
    <p:extLst>
      <p:ext uri="{BB962C8B-B14F-4D97-AF65-F5344CB8AC3E}">
        <p14:creationId xmlns:p14="http://schemas.microsoft.com/office/powerpoint/2010/main" val="410160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Michael and Jack </a:t>
            </a:r>
          </a:p>
          <a:p>
            <a:r>
              <a:rPr lang="en-GB" dirty="0"/>
              <a:t>This is a list of what we would like in our game some of these can be achieved with the skill set we have others will take a lot of time to develop. </a:t>
            </a:r>
          </a:p>
        </p:txBody>
      </p:sp>
      <p:sp>
        <p:nvSpPr>
          <p:cNvPr id="4" name="Slide Number Placeholder 3"/>
          <p:cNvSpPr>
            <a:spLocks noGrp="1"/>
          </p:cNvSpPr>
          <p:nvPr>
            <p:ph type="sldNum" sz="quarter" idx="5"/>
          </p:nvPr>
        </p:nvSpPr>
        <p:spPr/>
        <p:txBody>
          <a:bodyPr/>
          <a:lstStyle/>
          <a:p>
            <a:fld id="{F0AC6F57-0174-428E-AD8B-7D0D4FD47AB4}" type="slidenum">
              <a:rPr lang="en-GB" smtClean="0"/>
              <a:t>7</a:t>
            </a:fld>
            <a:endParaRPr lang="en-GB"/>
          </a:p>
        </p:txBody>
      </p:sp>
    </p:spTree>
    <p:extLst>
      <p:ext uri="{BB962C8B-B14F-4D97-AF65-F5344CB8AC3E}">
        <p14:creationId xmlns:p14="http://schemas.microsoft.com/office/powerpoint/2010/main" val="235645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a:t>
            </a:r>
          </a:p>
          <a:p>
            <a:r>
              <a:rPr lang="en-GB" dirty="0"/>
              <a:t>Are there any questions </a:t>
            </a:r>
          </a:p>
        </p:txBody>
      </p:sp>
      <p:sp>
        <p:nvSpPr>
          <p:cNvPr id="4" name="Slide Number Placeholder 3"/>
          <p:cNvSpPr>
            <a:spLocks noGrp="1"/>
          </p:cNvSpPr>
          <p:nvPr>
            <p:ph type="sldNum" sz="quarter" idx="5"/>
          </p:nvPr>
        </p:nvSpPr>
        <p:spPr/>
        <p:txBody>
          <a:bodyPr/>
          <a:lstStyle/>
          <a:p>
            <a:fld id="{F0AC6F57-0174-428E-AD8B-7D0D4FD47AB4}" type="slidenum">
              <a:rPr lang="en-GB" smtClean="0"/>
              <a:t>8</a:t>
            </a:fld>
            <a:endParaRPr lang="en-GB"/>
          </a:p>
        </p:txBody>
      </p:sp>
    </p:spTree>
    <p:extLst>
      <p:ext uri="{BB962C8B-B14F-4D97-AF65-F5344CB8AC3E}">
        <p14:creationId xmlns:p14="http://schemas.microsoft.com/office/powerpoint/2010/main" val="364381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059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86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914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236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520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5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339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3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95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493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05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869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89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3/6/2019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322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3/6/2019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619411"/>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bJrFpjK7Ud0"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83344-8F52-49E6-B27B-69D15A91C3A4}"/>
              </a:ext>
            </a:extLst>
          </p:cNvPr>
          <p:cNvSpPr>
            <a:spLocks noGrp="1"/>
          </p:cNvSpPr>
          <p:nvPr>
            <p:ph type="ctrTitle"/>
          </p:nvPr>
        </p:nvSpPr>
        <p:spPr>
          <a:xfrm>
            <a:off x="965199" y="885433"/>
            <a:ext cx="10261602" cy="3022257"/>
          </a:xfrm>
          <a:effectLst/>
        </p:spPr>
        <p:txBody>
          <a:bodyPr anchor="b">
            <a:normAutofit fontScale="90000"/>
          </a:bodyPr>
          <a:lstStyle/>
          <a:p>
            <a:pPr algn="ctr"/>
            <a:r>
              <a:rPr lang="en-GB" sz="7200" dirty="0">
                <a:solidFill>
                  <a:schemeClr val="tx1"/>
                </a:solidFill>
              </a:rPr>
              <a:t>L4/5 Group Project</a:t>
            </a:r>
            <a:br>
              <a:rPr lang="en-GB" sz="7200" dirty="0">
                <a:solidFill>
                  <a:schemeClr val="tx1"/>
                </a:solidFill>
              </a:rPr>
            </a:br>
            <a:r>
              <a:rPr lang="en-GB" sz="7200" dirty="0">
                <a:solidFill>
                  <a:schemeClr val="tx1"/>
                </a:solidFill>
              </a:rPr>
              <a:t> Team Two</a:t>
            </a:r>
            <a:br>
              <a:rPr lang="en-GB" sz="7200" dirty="0">
                <a:solidFill>
                  <a:schemeClr val="tx1"/>
                </a:solidFill>
              </a:rPr>
            </a:br>
            <a:r>
              <a:rPr lang="en-GB" sz="7200" dirty="0">
                <a:solidFill>
                  <a:schemeClr val="tx1"/>
                </a:solidFill>
              </a:rPr>
              <a:t>Project Zombie  </a:t>
            </a:r>
          </a:p>
        </p:txBody>
      </p:sp>
      <p:sp>
        <p:nvSpPr>
          <p:cNvPr id="3" name="Subtitle 2">
            <a:extLst>
              <a:ext uri="{FF2B5EF4-FFF2-40B4-BE49-F238E27FC236}">
                <a16:creationId xmlns:a16="http://schemas.microsoft.com/office/drawing/2014/main" id="{BC953CE9-1F90-4C14-9818-9D5BCBD07C84}"/>
              </a:ext>
            </a:extLst>
          </p:cNvPr>
          <p:cNvSpPr>
            <a:spLocks noGrp="1"/>
          </p:cNvSpPr>
          <p:nvPr>
            <p:ph type="subTitle" idx="1"/>
          </p:nvPr>
        </p:nvSpPr>
        <p:spPr>
          <a:xfrm>
            <a:off x="1906955" y="4033164"/>
            <a:ext cx="8378090" cy="1181206"/>
          </a:xfrm>
          <a:effectLst/>
        </p:spPr>
        <p:txBody>
          <a:bodyPr anchor="t">
            <a:normAutofit/>
          </a:bodyPr>
          <a:lstStyle/>
          <a:p>
            <a:pPr algn="ctr"/>
            <a:r>
              <a:rPr lang="en-GB" sz="2000"/>
              <a:t>A zombie survival game with distraction mechanics.</a:t>
            </a:r>
          </a:p>
          <a:p>
            <a:pPr algn="ctr"/>
            <a:r>
              <a:rPr lang="en-GB" sz="2000"/>
              <a:t>Developed by Michael Davis, Bogdan Dumitrascu, Jack Gilmour</a:t>
            </a:r>
          </a:p>
        </p:txBody>
      </p:sp>
      <p:sp>
        <p:nvSpPr>
          <p:cNvPr id="17" name="Freeform: Shape 16">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5903014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5DECD56C-FF89-48FE-A3C5-9D8B34185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9C581D33-59DD-4E2E-83E1-EC7AECD50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523D24-B589-424A-B450-49ACE35EA94A}"/>
              </a:ext>
            </a:extLst>
          </p:cNvPr>
          <p:cNvSpPr>
            <a:spLocks noGrp="1"/>
          </p:cNvSpPr>
          <p:nvPr>
            <p:ph type="title"/>
          </p:nvPr>
        </p:nvSpPr>
        <p:spPr>
          <a:xfrm>
            <a:off x="643464" y="8814"/>
            <a:ext cx="3413084" cy="1410556"/>
          </a:xfrm>
        </p:spPr>
        <p:txBody>
          <a:bodyPr>
            <a:normAutofit/>
          </a:bodyPr>
          <a:lstStyle/>
          <a:p>
            <a:r>
              <a:rPr lang="en-GB" sz="3200" dirty="0"/>
              <a:t>What is Project Zombie?</a:t>
            </a:r>
          </a:p>
        </p:txBody>
      </p:sp>
      <p:sp>
        <p:nvSpPr>
          <p:cNvPr id="3" name="Content Placeholder 2">
            <a:extLst>
              <a:ext uri="{FF2B5EF4-FFF2-40B4-BE49-F238E27FC236}">
                <a16:creationId xmlns:a16="http://schemas.microsoft.com/office/drawing/2014/main" id="{6D5B0A41-BC18-4284-A1B7-D2870D31FF5C}"/>
              </a:ext>
            </a:extLst>
          </p:cNvPr>
          <p:cNvSpPr>
            <a:spLocks noGrp="1"/>
          </p:cNvSpPr>
          <p:nvPr>
            <p:ph idx="1"/>
          </p:nvPr>
        </p:nvSpPr>
        <p:spPr>
          <a:xfrm>
            <a:off x="127591" y="1428184"/>
            <a:ext cx="4223085" cy="5250881"/>
          </a:xfrm>
        </p:spPr>
        <p:txBody>
          <a:bodyPr>
            <a:noAutofit/>
          </a:bodyPr>
          <a:lstStyle/>
          <a:p>
            <a:pPr>
              <a:lnSpc>
                <a:spcPct val="90000"/>
              </a:lnSpc>
            </a:pPr>
            <a:r>
              <a:rPr lang="en-GB" dirty="0"/>
              <a:t>A first person zombie survival game where the traditional shooting mechanics have been replaced with distraction mechanics. </a:t>
            </a:r>
          </a:p>
          <a:p>
            <a:pPr>
              <a:lnSpc>
                <a:spcPct val="90000"/>
              </a:lnSpc>
            </a:pPr>
            <a:r>
              <a:rPr lang="en-GB" dirty="0"/>
              <a:t>Traditional shooting mechanics are firing invisible projectiles, weapon reloading, recoil, ammo depletion, etc. </a:t>
            </a:r>
          </a:p>
          <a:p>
            <a:pPr>
              <a:lnSpc>
                <a:spcPct val="90000"/>
              </a:lnSpc>
            </a:pPr>
            <a:r>
              <a:rPr lang="en-GB" dirty="0"/>
              <a:t>Distraction mechanics are utilised via noise generating actors from the game world. </a:t>
            </a:r>
          </a:p>
          <a:p>
            <a:pPr>
              <a:lnSpc>
                <a:spcPct val="90000"/>
              </a:lnSpc>
            </a:pPr>
            <a:r>
              <a:rPr lang="en-GB" dirty="0"/>
              <a:t>The player can pickup these noise generating objects via a physics gun and launch them to create noise when they collide with actors in the world.</a:t>
            </a:r>
          </a:p>
        </p:txBody>
      </p:sp>
      <p:sp>
        <p:nvSpPr>
          <p:cNvPr id="14" name="Rounded Rectangle 17">
            <a:extLst>
              <a:ext uri="{FF2B5EF4-FFF2-40B4-BE49-F238E27FC236}">
                <a16:creationId xmlns:a16="http://schemas.microsoft.com/office/drawing/2014/main" id="{E3777CD7-95C1-45EB-91AE-369E6C965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B192FC-5800-430E-B169-2A4F28788D6D}"/>
              </a:ext>
            </a:extLst>
          </p:cNvPr>
          <p:cNvPicPr>
            <a:picLocks noChangeAspect="1"/>
          </p:cNvPicPr>
          <p:nvPr/>
        </p:nvPicPr>
        <p:blipFill rotWithShape="1">
          <a:blip r:embed="rId3"/>
          <a:srcRect l="17593" r="9156" b="-2"/>
          <a:stretch/>
        </p:blipFill>
        <p:spPr>
          <a:xfrm>
            <a:off x="5603706" y="1258529"/>
            <a:ext cx="5638853" cy="4330205"/>
          </a:xfrm>
          <a:prstGeom prst="rect">
            <a:avLst/>
          </a:prstGeom>
        </p:spPr>
      </p:pic>
    </p:spTree>
    <p:extLst>
      <p:ext uri="{BB962C8B-B14F-4D97-AF65-F5344CB8AC3E}">
        <p14:creationId xmlns:p14="http://schemas.microsoft.com/office/powerpoint/2010/main" val="325781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05271D-0398-4450-BFEF-E103528B7971}"/>
              </a:ext>
            </a:extLst>
          </p:cNvPr>
          <p:cNvSpPr>
            <a:spLocks noGrp="1"/>
          </p:cNvSpPr>
          <p:nvPr>
            <p:ph type="title"/>
          </p:nvPr>
        </p:nvSpPr>
        <p:spPr>
          <a:xfrm>
            <a:off x="396257" y="64450"/>
            <a:ext cx="11399485" cy="1221435"/>
          </a:xfrm>
        </p:spPr>
        <p:txBody>
          <a:bodyPr vert="horz" lIns="91440" tIns="45720" rIns="91440" bIns="45720" rtlCol="0" anchor="ctr">
            <a:normAutofit/>
          </a:bodyPr>
          <a:lstStyle/>
          <a:p>
            <a:pPr algn="ctr"/>
            <a:r>
              <a:rPr lang="en-US" sz="5400" dirty="0"/>
              <a:t>Gameplay Video </a:t>
            </a:r>
          </a:p>
        </p:txBody>
      </p:sp>
      <p:pic>
        <p:nvPicPr>
          <p:cNvPr id="5" name="Online Media 4">
            <a:hlinkClick r:id="" action="ppaction://media"/>
            <a:extLst>
              <a:ext uri="{FF2B5EF4-FFF2-40B4-BE49-F238E27FC236}">
                <a16:creationId xmlns:a16="http://schemas.microsoft.com/office/drawing/2014/main" id="{3F8EFBE1-8213-4C72-8280-860026AEC437}"/>
              </a:ext>
            </a:extLst>
          </p:cNvPr>
          <p:cNvPicPr>
            <a:picLocks noRot="1" noChangeAspect="1"/>
          </p:cNvPicPr>
          <p:nvPr>
            <a:videoFile r:link="rId1"/>
          </p:nvPr>
        </p:nvPicPr>
        <p:blipFill>
          <a:blip r:embed="rId4"/>
          <a:stretch>
            <a:fillRect/>
          </a:stretch>
        </p:blipFill>
        <p:spPr>
          <a:xfrm>
            <a:off x="1314874" y="1201479"/>
            <a:ext cx="9772503" cy="5497033"/>
          </a:xfrm>
          <a:prstGeom prst="rect">
            <a:avLst/>
          </a:prstGeom>
        </p:spPr>
      </p:pic>
    </p:spTree>
    <p:extLst>
      <p:ext uri="{BB962C8B-B14F-4D97-AF65-F5344CB8AC3E}">
        <p14:creationId xmlns:p14="http://schemas.microsoft.com/office/powerpoint/2010/main" val="721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655028-E420-4D98-9FC9-A8A80BAE00B4}"/>
              </a:ext>
            </a:extLst>
          </p:cNvPr>
          <p:cNvSpPr>
            <a:spLocks noGrp="1"/>
          </p:cNvSpPr>
          <p:nvPr>
            <p:ph type="title"/>
          </p:nvPr>
        </p:nvSpPr>
        <p:spPr>
          <a:xfrm>
            <a:off x="451515" y="1734857"/>
            <a:ext cx="3765483" cy="3388287"/>
          </a:xfrm>
        </p:spPr>
        <p:txBody>
          <a:bodyPr anchor="ctr">
            <a:normAutofit/>
          </a:bodyPr>
          <a:lstStyle/>
          <a:p>
            <a:r>
              <a:rPr lang="en-GB"/>
              <a:t>Our Current Design </a:t>
            </a:r>
          </a:p>
        </p:txBody>
      </p:sp>
      <p:sp>
        <p:nvSpPr>
          <p:cNvPr id="3" name="Content Placeholder 2">
            <a:extLst>
              <a:ext uri="{FF2B5EF4-FFF2-40B4-BE49-F238E27FC236}">
                <a16:creationId xmlns:a16="http://schemas.microsoft.com/office/drawing/2014/main" id="{DD1F63C2-5428-4A8B-8252-FC655F5DB5BC}"/>
              </a:ext>
            </a:extLst>
          </p:cNvPr>
          <p:cNvSpPr>
            <a:spLocks noGrp="1"/>
          </p:cNvSpPr>
          <p:nvPr>
            <p:ph idx="1"/>
          </p:nvPr>
        </p:nvSpPr>
        <p:spPr>
          <a:xfrm>
            <a:off x="6008068" y="978993"/>
            <a:ext cx="5365218" cy="4900014"/>
          </a:xfrm>
          <a:effectLst/>
        </p:spPr>
        <p:txBody>
          <a:bodyPr>
            <a:normAutofit/>
          </a:bodyPr>
          <a:lstStyle/>
          <a:p>
            <a:r>
              <a:rPr lang="en-GB" sz="2000" dirty="0"/>
              <a:t>A cartoon, stylized art style with low-poly 3D models. </a:t>
            </a:r>
          </a:p>
          <a:p>
            <a:r>
              <a:rPr lang="en-GB" sz="2000" dirty="0"/>
              <a:t>Very popular art style due to Fortnite, Overwatch, etc. </a:t>
            </a:r>
          </a:p>
          <a:p>
            <a:r>
              <a:rPr lang="en-GB" sz="2000" dirty="0"/>
              <a:t>We want our players to feel these emotions. </a:t>
            </a:r>
          </a:p>
          <a:p>
            <a:endParaRPr lang="en-GB" sz="2000" dirty="0"/>
          </a:p>
        </p:txBody>
      </p:sp>
      <p:pic>
        <p:nvPicPr>
          <p:cNvPr id="5" name="Graphic 4" descr="Grinning face with no fill">
            <a:extLst>
              <a:ext uri="{FF2B5EF4-FFF2-40B4-BE49-F238E27FC236}">
                <a16:creationId xmlns:a16="http://schemas.microsoft.com/office/drawing/2014/main" id="{8D9621F1-BB48-43C2-929B-3B1B99013E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18625" y="4928790"/>
            <a:ext cx="914400" cy="914400"/>
          </a:xfrm>
          <a:prstGeom prst="rect">
            <a:avLst/>
          </a:prstGeom>
        </p:spPr>
      </p:pic>
      <p:pic>
        <p:nvPicPr>
          <p:cNvPr id="7" name="Graphic 6" descr="Surprised face with no fill">
            <a:extLst>
              <a:ext uri="{FF2B5EF4-FFF2-40B4-BE49-F238E27FC236}">
                <a16:creationId xmlns:a16="http://schemas.microsoft.com/office/drawing/2014/main" id="{40765092-4B4E-4B55-9B2F-9154470AEE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90891" y="4928790"/>
            <a:ext cx="914400" cy="914400"/>
          </a:xfrm>
          <a:prstGeom prst="rect">
            <a:avLst/>
          </a:prstGeom>
        </p:spPr>
      </p:pic>
      <p:pic>
        <p:nvPicPr>
          <p:cNvPr id="9" name="Graphic 8" descr="Podium">
            <a:extLst>
              <a:ext uri="{FF2B5EF4-FFF2-40B4-BE49-F238E27FC236}">
                <a16:creationId xmlns:a16="http://schemas.microsoft.com/office/drawing/2014/main" id="{EF8A297B-C9D3-4F16-A1C4-D31493F4D7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86856" y="4928391"/>
            <a:ext cx="914400" cy="914400"/>
          </a:xfrm>
          <a:prstGeom prst="rect">
            <a:avLst/>
          </a:prstGeom>
        </p:spPr>
      </p:pic>
      <p:pic>
        <p:nvPicPr>
          <p:cNvPr id="11" name="Graphic 10" descr="Confused face with no fill">
            <a:extLst>
              <a:ext uri="{FF2B5EF4-FFF2-40B4-BE49-F238E27FC236}">
                <a16:creationId xmlns:a16="http://schemas.microsoft.com/office/drawing/2014/main" id="{8E23C8C6-718E-4E20-A668-A138A20D1D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6647" y="4928790"/>
            <a:ext cx="914400" cy="914400"/>
          </a:xfrm>
          <a:prstGeom prst="rect">
            <a:avLst/>
          </a:prstGeom>
        </p:spPr>
      </p:pic>
      <p:pic>
        <p:nvPicPr>
          <p:cNvPr id="13" name="Graphic 12" descr="Worried face with no fill">
            <a:extLst>
              <a:ext uri="{FF2B5EF4-FFF2-40B4-BE49-F238E27FC236}">
                <a16:creationId xmlns:a16="http://schemas.microsoft.com/office/drawing/2014/main" id="{FF3B91E1-4F96-4002-8166-1718B9A8E6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52924" y="4923275"/>
            <a:ext cx="914400" cy="914400"/>
          </a:xfrm>
          <a:prstGeom prst="rect">
            <a:avLst/>
          </a:prstGeom>
        </p:spPr>
      </p:pic>
    </p:spTree>
    <p:extLst>
      <p:ext uri="{BB962C8B-B14F-4D97-AF65-F5344CB8AC3E}">
        <p14:creationId xmlns:p14="http://schemas.microsoft.com/office/powerpoint/2010/main" val="8409357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1200A-3676-4E63-B745-C40CDD43E6D8}"/>
              </a:ext>
            </a:extLst>
          </p:cNvPr>
          <p:cNvSpPr>
            <a:spLocks noGrp="1"/>
          </p:cNvSpPr>
          <p:nvPr>
            <p:ph type="title"/>
          </p:nvPr>
        </p:nvSpPr>
        <p:spPr>
          <a:xfrm>
            <a:off x="965200" y="1218476"/>
            <a:ext cx="3187318" cy="4421050"/>
          </a:xfrm>
          <a:effectLst/>
        </p:spPr>
        <p:txBody>
          <a:bodyPr anchor="ctr">
            <a:normAutofit/>
          </a:bodyPr>
          <a:lstStyle/>
          <a:p>
            <a:pPr algn="r"/>
            <a:r>
              <a:rPr lang="en-GB" sz="3200">
                <a:solidFill>
                  <a:schemeClr val="tx1"/>
                </a:solidFill>
              </a:rPr>
              <a:t>Our Current Project State</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934725-3459-4970-B806-B24110A2B99E}"/>
              </a:ext>
            </a:extLst>
          </p:cNvPr>
          <p:cNvSpPr>
            <a:spLocks noGrp="1"/>
          </p:cNvSpPr>
          <p:nvPr>
            <p:ph idx="1"/>
          </p:nvPr>
        </p:nvSpPr>
        <p:spPr>
          <a:xfrm>
            <a:off x="5146751" y="1218475"/>
            <a:ext cx="6080050" cy="4421051"/>
          </a:xfrm>
          <a:effectLst/>
        </p:spPr>
        <p:txBody>
          <a:bodyPr>
            <a:normAutofit/>
          </a:bodyPr>
          <a:lstStyle/>
          <a:p>
            <a:r>
              <a:rPr lang="en-GB" sz="1600" dirty="0"/>
              <a:t>We have a fully working prototype game.</a:t>
            </a:r>
          </a:p>
          <a:p>
            <a:r>
              <a:rPr lang="en-GB" sz="1600" dirty="0"/>
              <a:t>We have a small prototype game world.</a:t>
            </a:r>
          </a:p>
          <a:p>
            <a:r>
              <a:rPr lang="en-GB" sz="1600" dirty="0"/>
              <a:t>We’ve had feedback on our prototype game. </a:t>
            </a:r>
          </a:p>
          <a:p>
            <a:pPr lvl="1"/>
            <a:r>
              <a:rPr lang="en-US" dirty="0"/>
              <a:t>“I really like the way it handles. Feels like old Unreal games. I like the art style a lot, the colors !”</a:t>
            </a:r>
            <a:endParaRPr lang="en-GB" dirty="0"/>
          </a:p>
          <a:p>
            <a:pPr marL="0" indent="0">
              <a:buNone/>
            </a:pPr>
            <a:endParaRPr lang="en-GB" sz="1600" dirty="0"/>
          </a:p>
        </p:txBody>
      </p:sp>
    </p:spTree>
    <p:extLst>
      <p:ext uri="{BB962C8B-B14F-4D97-AF65-F5344CB8AC3E}">
        <p14:creationId xmlns:p14="http://schemas.microsoft.com/office/powerpoint/2010/main" val="408509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8D21B6-AFEC-482A-A9DD-1532C2EB43B5}"/>
              </a:ext>
            </a:extLst>
          </p:cNvPr>
          <p:cNvPicPr>
            <a:picLocks noChangeAspect="1"/>
          </p:cNvPicPr>
          <p:nvPr/>
        </p:nvPicPr>
        <p:blipFill rotWithShape="1">
          <a:blip r:embed="rId3">
            <a:alphaModFix amt="40000"/>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B2735F4E-B14E-4EE2-A872-FB8E16E03157}"/>
              </a:ext>
            </a:extLst>
          </p:cNvPr>
          <p:cNvSpPr>
            <a:spLocks noGrp="1"/>
          </p:cNvSpPr>
          <p:nvPr>
            <p:ph type="title"/>
          </p:nvPr>
        </p:nvSpPr>
        <p:spPr>
          <a:xfrm>
            <a:off x="810000" y="447188"/>
            <a:ext cx="10571998" cy="970450"/>
          </a:xfrm>
        </p:spPr>
        <p:txBody>
          <a:bodyPr>
            <a:normAutofit/>
          </a:bodyPr>
          <a:lstStyle/>
          <a:p>
            <a:r>
              <a:rPr lang="en-GB" dirty="0"/>
              <a:t>Problems</a:t>
            </a:r>
          </a:p>
        </p:txBody>
      </p:sp>
      <p:sp>
        <p:nvSpPr>
          <p:cNvPr id="3" name="Content Placeholder 2">
            <a:extLst>
              <a:ext uri="{FF2B5EF4-FFF2-40B4-BE49-F238E27FC236}">
                <a16:creationId xmlns:a16="http://schemas.microsoft.com/office/drawing/2014/main" id="{1964043F-A87C-470F-9BD0-3C200ED231BE}"/>
              </a:ext>
            </a:extLst>
          </p:cNvPr>
          <p:cNvSpPr>
            <a:spLocks noGrp="1"/>
          </p:cNvSpPr>
          <p:nvPr>
            <p:ph idx="1"/>
          </p:nvPr>
        </p:nvSpPr>
        <p:spPr>
          <a:xfrm>
            <a:off x="810000" y="2774301"/>
            <a:ext cx="10554574" cy="3636511"/>
          </a:xfrm>
        </p:spPr>
        <p:txBody>
          <a:bodyPr>
            <a:normAutofit/>
          </a:bodyPr>
          <a:lstStyle/>
          <a:p>
            <a:r>
              <a:rPr lang="en-GB" dirty="0"/>
              <a:t>Project scope, it is a very large and a very ambitious game. </a:t>
            </a:r>
          </a:p>
          <a:p>
            <a:r>
              <a:rPr lang="en-GB" dirty="0"/>
              <a:t>3D art took longer than we expected. </a:t>
            </a:r>
          </a:p>
          <a:p>
            <a:r>
              <a:rPr lang="en-GB" dirty="0"/>
              <a:t>Open world level design is hard. </a:t>
            </a:r>
          </a:p>
          <a:p>
            <a:r>
              <a:rPr lang="en-GB" dirty="0"/>
              <a:t>AI Programming is hard. </a:t>
            </a:r>
          </a:p>
        </p:txBody>
      </p:sp>
    </p:spTree>
    <p:extLst>
      <p:ext uri="{BB962C8B-B14F-4D97-AF65-F5344CB8AC3E}">
        <p14:creationId xmlns:p14="http://schemas.microsoft.com/office/powerpoint/2010/main" val="333291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2C684D-EBCB-4EBA-8479-12DCB975A23B}"/>
              </a:ext>
            </a:extLst>
          </p:cNvPr>
          <p:cNvSpPr>
            <a:spLocks noGrp="1"/>
          </p:cNvSpPr>
          <p:nvPr>
            <p:ph type="title"/>
          </p:nvPr>
        </p:nvSpPr>
        <p:spPr>
          <a:xfrm>
            <a:off x="451515" y="1734857"/>
            <a:ext cx="3765483" cy="3388287"/>
          </a:xfrm>
        </p:spPr>
        <p:txBody>
          <a:bodyPr anchor="ctr">
            <a:normAutofit/>
          </a:bodyPr>
          <a:lstStyle/>
          <a:p>
            <a:r>
              <a:rPr lang="en-GB" dirty="0"/>
              <a:t>Deliverables</a:t>
            </a:r>
          </a:p>
        </p:txBody>
      </p:sp>
      <p:sp>
        <p:nvSpPr>
          <p:cNvPr id="3" name="Content Placeholder 2">
            <a:extLst>
              <a:ext uri="{FF2B5EF4-FFF2-40B4-BE49-F238E27FC236}">
                <a16:creationId xmlns:a16="http://schemas.microsoft.com/office/drawing/2014/main" id="{2475EDE1-19E8-4F22-9B1B-0CA8D198A373}"/>
              </a:ext>
            </a:extLst>
          </p:cNvPr>
          <p:cNvSpPr>
            <a:spLocks noGrp="1"/>
          </p:cNvSpPr>
          <p:nvPr>
            <p:ph idx="1"/>
          </p:nvPr>
        </p:nvSpPr>
        <p:spPr>
          <a:xfrm>
            <a:off x="6008068" y="978993"/>
            <a:ext cx="5365218" cy="4900014"/>
          </a:xfrm>
          <a:effectLst/>
        </p:spPr>
        <p:txBody>
          <a:bodyPr>
            <a:normAutofit fontScale="92500" lnSpcReduction="10000"/>
          </a:bodyPr>
          <a:lstStyle/>
          <a:p>
            <a:pPr marL="0" indent="0">
              <a:buNone/>
            </a:pPr>
            <a:r>
              <a:rPr lang="en-GB" dirty="0"/>
              <a:t> </a:t>
            </a:r>
          </a:p>
          <a:p>
            <a:pPr marL="0" indent="0">
              <a:buNone/>
            </a:pPr>
            <a:r>
              <a:rPr lang="en-GB" dirty="0"/>
              <a:t>Essential</a:t>
            </a:r>
          </a:p>
          <a:p>
            <a:r>
              <a:rPr lang="en-GB" dirty="0"/>
              <a:t>Survival Mechanics (Hunger, Thirst, etc)</a:t>
            </a:r>
          </a:p>
          <a:p>
            <a:r>
              <a:rPr lang="en-GB" dirty="0"/>
              <a:t>Interactivity</a:t>
            </a:r>
          </a:p>
          <a:p>
            <a:r>
              <a:rPr lang="en-GB" dirty="0"/>
              <a:t>Zombie Wave Spawning</a:t>
            </a:r>
          </a:p>
          <a:p>
            <a:r>
              <a:rPr lang="en-GB" dirty="0"/>
              <a:t>Day/Night Cycle</a:t>
            </a:r>
          </a:p>
          <a:p>
            <a:r>
              <a:rPr lang="en-GB" dirty="0"/>
              <a:t>HUD </a:t>
            </a:r>
          </a:p>
          <a:p>
            <a:pPr marL="0" indent="0">
              <a:buNone/>
            </a:pPr>
            <a:endParaRPr lang="en-GB" dirty="0"/>
          </a:p>
          <a:p>
            <a:pPr marL="0" indent="0">
              <a:buNone/>
            </a:pPr>
            <a:r>
              <a:rPr lang="en-GB" dirty="0"/>
              <a:t>Non-essential </a:t>
            </a:r>
          </a:p>
          <a:p>
            <a:r>
              <a:rPr lang="en-GB" dirty="0"/>
              <a:t>Inventory System</a:t>
            </a:r>
          </a:p>
          <a:p>
            <a:r>
              <a:rPr lang="en-GB" dirty="0"/>
              <a:t>Crafting Mechanics </a:t>
            </a:r>
          </a:p>
          <a:p>
            <a:r>
              <a:rPr lang="en-GB" dirty="0"/>
              <a:t>Building Mechanics</a:t>
            </a:r>
          </a:p>
          <a:p>
            <a:r>
              <a:rPr lang="en-GB" dirty="0"/>
              <a:t>Puzzle Crafting </a:t>
            </a:r>
          </a:p>
          <a:p>
            <a:endParaRPr lang="en-GB" dirty="0"/>
          </a:p>
          <a:p>
            <a:endParaRPr lang="en-GB" dirty="0"/>
          </a:p>
          <a:p>
            <a:endParaRPr lang="en-GB" dirty="0"/>
          </a:p>
        </p:txBody>
      </p:sp>
    </p:spTree>
    <p:extLst>
      <p:ext uri="{BB962C8B-B14F-4D97-AF65-F5344CB8AC3E}">
        <p14:creationId xmlns:p14="http://schemas.microsoft.com/office/powerpoint/2010/main" val="236961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11964B-2E8B-4B44-B0E3-7D5DC41C63A5}"/>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Questions?</a:t>
            </a:r>
          </a:p>
        </p:txBody>
      </p:sp>
      <p:sp>
        <p:nvSpPr>
          <p:cNvPr id="3" name="Content Placeholder 2">
            <a:extLst>
              <a:ext uri="{FF2B5EF4-FFF2-40B4-BE49-F238E27FC236}">
                <a16:creationId xmlns:a16="http://schemas.microsoft.com/office/drawing/2014/main" id="{2F9E6EAC-1DAA-4BC3-8B01-6333AA5491A1}"/>
              </a:ext>
            </a:extLst>
          </p:cNvPr>
          <p:cNvSpPr>
            <a:spLocks noGrp="1"/>
          </p:cNvSpPr>
          <p:nvPr>
            <p:ph idx="1"/>
          </p:nvPr>
        </p:nvSpPr>
        <p:spPr>
          <a:xfrm>
            <a:off x="1280559" y="4116179"/>
            <a:ext cx="9638153" cy="1599642"/>
          </a:xfrm>
          <a:effectLst/>
        </p:spPr>
        <p:txBody>
          <a:bodyPr vert="horz" lIns="91440" tIns="45720" rIns="91440" bIns="45720" rtlCol="0" anchor="t">
            <a:normAutofit/>
          </a:bodyPr>
          <a:lstStyle/>
          <a:p>
            <a:pPr marL="0" indent="0" algn="ctr">
              <a:buNone/>
            </a:pPr>
            <a:r>
              <a:rPr lang="en-US"/>
              <a:t>We would like to answer them for you!</a:t>
            </a:r>
          </a:p>
        </p:txBody>
      </p:sp>
    </p:spTree>
    <p:extLst>
      <p:ext uri="{BB962C8B-B14F-4D97-AF65-F5344CB8AC3E}">
        <p14:creationId xmlns:p14="http://schemas.microsoft.com/office/powerpoint/2010/main" val="3921308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494</Words>
  <Application>Microsoft Office PowerPoint</Application>
  <PresentationFormat>Widescreen</PresentationFormat>
  <Paragraphs>65</Paragraphs>
  <Slides>8</Slides>
  <Notes>8</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2</vt:lpstr>
      <vt:lpstr>Quotable</vt:lpstr>
      <vt:lpstr>L4/5 Group Project  Team Two Project Zombie  </vt:lpstr>
      <vt:lpstr>What is Project Zombie?</vt:lpstr>
      <vt:lpstr>Gameplay Video </vt:lpstr>
      <vt:lpstr>Our Current Design </vt:lpstr>
      <vt:lpstr>Our Current Project State</vt:lpstr>
      <vt:lpstr>Problems</vt:lpstr>
      <vt:lpstr>Deliverables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L4/5 Group Project Project Zombie</dc:title>
  <dc:creator>Michael Davis</dc:creator>
  <cp:lastModifiedBy>Michael Davis</cp:lastModifiedBy>
  <cp:revision>11</cp:revision>
  <dcterms:created xsi:type="dcterms:W3CDTF">2019-03-05T13:59:27Z</dcterms:created>
  <dcterms:modified xsi:type="dcterms:W3CDTF">2019-03-06T09:34:27Z</dcterms:modified>
</cp:coreProperties>
</file>