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B2DDA-0B38-479E-B0DC-28B58B2F7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4BF1E-90F0-4F3A-A6A3-A67BD860F6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5E69A-A2C3-4212-A011-657C4EBAB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0C0F-43A6-4ACC-A792-EAD1E1A7D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B3B48A-28D9-4B58-BA14-7894EFE3E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67949" cy="6858001"/>
          </a:xfrm>
        </p:spPr>
      </p:pic>
    </p:spTree>
    <p:extLst>
      <p:ext uri="{BB962C8B-B14F-4D97-AF65-F5344CB8AC3E}">
        <p14:creationId xmlns:p14="http://schemas.microsoft.com/office/powerpoint/2010/main" val="306155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D1E9-CC23-4749-A40D-94DABF50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4E4DEE-8E40-45D8-885D-A01CB3923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9144000" cy="2524125"/>
          </a:xfrm>
        </p:spPr>
      </p:pic>
    </p:spTree>
    <p:extLst>
      <p:ext uri="{BB962C8B-B14F-4D97-AF65-F5344CB8AC3E}">
        <p14:creationId xmlns:p14="http://schemas.microsoft.com/office/powerpoint/2010/main" val="3361327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Bones</dc:creator>
  <cp:lastModifiedBy>Bones</cp:lastModifiedBy>
  <cp:revision>1</cp:revision>
  <dcterms:created xsi:type="dcterms:W3CDTF">2006-08-16T00:00:00Z</dcterms:created>
  <dcterms:modified xsi:type="dcterms:W3CDTF">2019-02-12T14:11:19Z</dcterms:modified>
</cp:coreProperties>
</file>