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5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64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7394-B17F-4B07-A4F5-2C90D15ABA3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6F57-0174-428E-AD8B-7D0D4FD47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4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</a:t>
            </a:r>
          </a:p>
          <a:p>
            <a:r>
              <a:rPr lang="en-GB" dirty="0"/>
              <a:t>Hello everyone, and welcome to our MVP pitch presentation (introduce ourselves).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Michael </a:t>
            </a:r>
          </a:p>
          <a:p>
            <a:r>
              <a:rPr lang="en-GB" dirty="0"/>
              <a:t>What is project zombie and what is our answer to the brief. Our answer quite simply is a zombie survival game where we have replaced the traditional shooting </a:t>
            </a:r>
            <a:r>
              <a:rPr lang="en-GB"/>
              <a:t>mechanics with </a:t>
            </a:r>
            <a:r>
              <a:rPr lang="en-GB" dirty="0"/>
              <a:t>puzzle distraction mechanics.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2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Bogdan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Bogdan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0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5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6F57-0174-428E-AD8B-7D0D4FD47A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1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4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2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5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JrFpjK7Ud0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83344-8F52-49E6-B27B-69D15A91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</a:rPr>
              <a:t>L4/5 Group Project</a:t>
            </a:r>
            <a:br>
              <a:rPr lang="en-GB" sz="7200" dirty="0">
                <a:solidFill>
                  <a:schemeClr val="tx1"/>
                </a:solidFill>
              </a:rPr>
            </a:br>
            <a:r>
              <a:rPr lang="en-GB" sz="7200" dirty="0">
                <a:solidFill>
                  <a:schemeClr val="tx1"/>
                </a:solidFill>
              </a:rPr>
              <a:t> Team Two</a:t>
            </a:r>
            <a:br>
              <a:rPr lang="en-GB" sz="7200" dirty="0">
                <a:solidFill>
                  <a:schemeClr val="tx1"/>
                </a:solidFill>
              </a:rPr>
            </a:br>
            <a:r>
              <a:rPr lang="en-GB" sz="7200" dirty="0">
                <a:solidFill>
                  <a:schemeClr val="tx1"/>
                </a:solidFill>
              </a:rPr>
              <a:t>Project Zombie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53CE9-1F90-4C14-9818-9D5BCBD07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GB" sz="2000"/>
              <a:t>A zombie survival game with distraction mechanics.</a:t>
            </a:r>
          </a:p>
          <a:p>
            <a:pPr algn="ctr"/>
            <a:r>
              <a:rPr lang="en-GB" sz="2000"/>
              <a:t>Developed by Michael Davis, Bogdan Dumitrascu, Jack Gilmour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030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DECD56C-FF89-48FE-A3C5-9D8B3418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9C581D33-59DD-4E2E-83E1-EC7AECD50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23D24-B589-424A-B450-49ACE35E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GB" sz="3200" dirty="0"/>
              <a:t>What is Project Zombie?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0A41-BC18-4284-A1B7-D2870D31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13000"/>
            <a:ext cx="4223085" cy="4445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A first person zombie survival game where the traditional shooting mechanics have been replaced with distraction mechanics. 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Traditional shooting mechanics are firing invisible projectiles, weapon reloading, recoil, ammo depletion, etc. 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Distraction mechanics are utilised via noise generating actors from the game world. 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player can pickup these noise generating objects via a physics gun and launch them to create noise when they collide with actors in the world.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E3777CD7-95C1-45EB-91AE-369E6C96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92FC-5800-430E-B169-2A4F28788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3" r="9156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271D-0398-4450-BFEF-E103528B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7" y="128900"/>
            <a:ext cx="11399485" cy="122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Gameplay Video 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4857FB9-0F63-4FE6-B057-48ED02157E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39528" y="1350335"/>
            <a:ext cx="10312942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55028-E420-4D98-9FC9-A8A80BAE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GB"/>
              <a:t>Our Current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63C2-5428-4A8B-8252-FC655F5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GB" sz="2000" dirty="0"/>
              <a:t>A cartoon, stylized art style with low-poly 3D models. </a:t>
            </a:r>
          </a:p>
          <a:p>
            <a:r>
              <a:rPr lang="en-GB" sz="2000" dirty="0"/>
              <a:t>Very popular art style due to Fortnite, Overwatch, etc. </a:t>
            </a:r>
          </a:p>
          <a:p>
            <a:r>
              <a:rPr lang="en-GB" sz="2000" dirty="0"/>
              <a:t>We want our players to feel these emotions. </a:t>
            </a:r>
          </a:p>
          <a:p>
            <a:endParaRPr lang="en-GB" sz="2000" dirty="0"/>
          </a:p>
        </p:txBody>
      </p:sp>
      <p:pic>
        <p:nvPicPr>
          <p:cNvPr id="5" name="Graphic 4" descr="Grinning face with no fill">
            <a:extLst>
              <a:ext uri="{FF2B5EF4-FFF2-40B4-BE49-F238E27FC236}">
                <a16:creationId xmlns:a16="http://schemas.microsoft.com/office/drawing/2014/main" id="{8D9621F1-BB48-43C2-929B-3B1B9901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8625" y="4928790"/>
            <a:ext cx="914400" cy="914400"/>
          </a:xfrm>
          <a:prstGeom prst="rect">
            <a:avLst/>
          </a:prstGeom>
        </p:spPr>
      </p:pic>
      <p:pic>
        <p:nvPicPr>
          <p:cNvPr id="7" name="Graphic 6" descr="Surprised face with no fill">
            <a:extLst>
              <a:ext uri="{FF2B5EF4-FFF2-40B4-BE49-F238E27FC236}">
                <a16:creationId xmlns:a16="http://schemas.microsoft.com/office/drawing/2014/main" id="{40765092-4B4E-4B55-9B2F-9154470AE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0891" y="4928790"/>
            <a:ext cx="914400" cy="914400"/>
          </a:xfrm>
          <a:prstGeom prst="rect">
            <a:avLst/>
          </a:prstGeom>
        </p:spPr>
      </p:pic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EF8A297B-C9D3-4F16-A1C4-D31493F4D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6856" y="4928391"/>
            <a:ext cx="914400" cy="914400"/>
          </a:xfrm>
          <a:prstGeom prst="rect">
            <a:avLst/>
          </a:prstGeom>
        </p:spPr>
      </p:pic>
      <p:pic>
        <p:nvPicPr>
          <p:cNvPr id="11" name="Graphic 10" descr="Confused face with no fill">
            <a:extLst>
              <a:ext uri="{FF2B5EF4-FFF2-40B4-BE49-F238E27FC236}">
                <a16:creationId xmlns:a16="http://schemas.microsoft.com/office/drawing/2014/main" id="{8E23C8C6-718E-4E20-A668-A138A20D1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6647" y="4928790"/>
            <a:ext cx="914400" cy="914400"/>
          </a:xfrm>
          <a:prstGeom prst="rect">
            <a:avLst/>
          </a:prstGeom>
        </p:spPr>
      </p:pic>
      <p:pic>
        <p:nvPicPr>
          <p:cNvPr id="13" name="Graphic 12" descr="Worried face with no fill">
            <a:extLst>
              <a:ext uri="{FF2B5EF4-FFF2-40B4-BE49-F238E27FC236}">
                <a16:creationId xmlns:a16="http://schemas.microsoft.com/office/drawing/2014/main" id="{FF3B91E1-4F96-4002-8166-1718B9A8E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2924" y="4923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5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1200A-3676-4E63-B745-C40CDD43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GB" sz="3200">
                <a:solidFill>
                  <a:schemeClr val="tx1"/>
                </a:solidFill>
              </a:rPr>
              <a:t>Our Current Project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4725-3459-4970-B806-B24110A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GB" sz="1600" dirty="0"/>
              <a:t>We have a fully working prototype game.</a:t>
            </a:r>
          </a:p>
          <a:p>
            <a:r>
              <a:rPr lang="en-GB" sz="1600" dirty="0"/>
              <a:t>We have a small prototype game world.</a:t>
            </a:r>
          </a:p>
          <a:p>
            <a:r>
              <a:rPr lang="en-GB" sz="1600" dirty="0"/>
              <a:t>We’ve had feedback on our prototype game. </a:t>
            </a:r>
          </a:p>
          <a:p>
            <a:pPr lvl="1"/>
            <a:r>
              <a:rPr lang="en-US" dirty="0"/>
              <a:t>“I really like the way it handles. Feels like old Unreal games. I like the art style a lot, the colors !”</a:t>
            </a:r>
            <a:endParaRPr lang="en-GB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509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D21B6-AFEC-482A-A9DD-1532C2EB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35F4E-B14E-4EE2-A872-FB8E16E0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043F-A87C-470F-9BD0-3C200ED2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GB" dirty="0"/>
              <a:t>Project scope, it is a very large and a very ambitious game. </a:t>
            </a:r>
          </a:p>
          <a:p>
            <a:r>
              <a:rPr lang="en-GB" dirty="0"/>
              <a:t>3D art took longer than we expected. </a:t>
            </a:r>
          </a:p>
          <a:p>
            <a:r>
              <a:rPr lang="en-GB" dirty="0"/>
              <a:t>Open world level design is hard. </a:t>
            </a:r>
          </a:p>
          <a:p>
            <a:r>
              <a:rPr lang="en-GB" dirty="0"/>
              <a:t>AI Programming is hard. </a:t>
            </a:r>
          </a:p>
        </p:txBody>
      </p:sp>
    </p:spTree>
    <p:extLst>
      <p:ext uri="{BB962C8B-B14F-4D97-AF65-F5344CB8AC3E}">
        <p14:creationId xmlns:p14="http://schemas.microsoft.com/office/powerpoint/2010/main" val="333291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C684D-EBCB-4EBA-8479-12DCB97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GB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EDE1-19E8-4F22-9B1B-0CA8D198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Essential</a:t>
            </a:r>
          </a:p>
          <a:p>
            <a:r>
              <a:rPr lang="en-GB" dirty="0"/>
              <a:t>Survival Mechanics (Hunger, Thirst, etc)</a:t>
            </a:r>
          </a:p>
          <a:p>
            <a:r>
              <a:rPr lang="en-GB" dirty="0"/>
              <a:t>Interactivity</a:t>
            </a:r>
          </a:p>
          <a:p>
            <a:r>
              <a:rPr lang="en-GB" dirty="0"/>
              <a:t>Zombie Wave Spawning</a:t>
            </a:r>
          </a:p>
          <a:p>
            <a:r>
              <a:rPr lang="en-GB" dirty="0"/>
              <a:t>Day/Night Cycle</a:t>
            </a:r>
          </a:p>
          <a:p>
            <a:r>
              <a:rPr lang="en-GB" dirty="0"/>
              <a:t>HUD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Non-essential </a:t>
            </a:r>
          </a:p>
          <a:p>
            <a:r>
              <a:rPr lang="en-GB" dirty="0"/>
              <a:t>Inventory System</a:t>
            </a:r>
          </a:p>
          <a:p>
            <a:r>
              <a:rPr lang="en-GB" dirty="0"/>
              <a:t>Crafting/Building Mechanic</a:t>
            </a:r>
          </a:p>
          <a:p>
            <a:r>
              <a:rPr lang="en-GB" dirty="0"/>
              <a:t>Puzzle Crafting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6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964B-2E8B-4B44-B0E3-7D5DC41C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6EAC-1DAA-4BC3-8B01-6333AA54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We would like to answer them for you!</a:t>
            </a:r>
          </a:p>
        </p:txBody>
      </p:sp>
    </p:spTree>
    <p:extLst>
      <p:ext uri="{BB962C8B-B14F-4D97-AF65-F5344CB8AC3E}">
        <p14:creationId xmlns:p14="http://schemas.microsoft.com/office/powerpoint/2010/main" val="3921308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334</Words>
  <Application>Microsoft Office PowerPoint</Application>
  <PresentationFormat>Widescreen</PresentationFormat>
  <Paragraphs>57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L4/5 Group Project  Team Two Project Zombie  </vt:lpstr>
      <vt:lpstr>What is Project Zombie?</vt:lpstr>
      <vt:lpstr>Gameplay Video </vt:lpstr>
      <vt:lpstr>Our Current Design </vt:lpstr>
      <vt:lpstr>Our Current Project State</vt:lpstr>
      <vt:lpstr>Problems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Project Project Zombie</dc:title>
  <dc:creator>Michael Davis</dc:creator>
  <cp:lastModifiedBy>Michael Davis</cp:lastModifiedBy>
  <cp:revision>7</cp:revision>
  <dcterms:created xsi:type="dcterms:W3CDTF">2019-03-05T13:59:27Z</dcterms:created>
  <dcterms:modified xsi:type="dcterms:W3CDTF">2019-03-06T08:49:18Z</dcterms:modified>
</cp:coreProperties>
</file>