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BC484-5685-4507-E955-3C4973EAF088}" v="1" dt="2018-10-09T15:30:3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259" autoAdjust="0"/>
  </p:normalViewPr>
  <p:slideViewPr>
    <p:cSldViewPr>
      <p:cViewPr varScale="1">
        <p:scale>
          <a:sx n="47" d="100"/>
          <a:sy n="47" d="100"/>
        </p:scale>
        <p:origin x="176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D917-6104-4A5B-9DD6-4B3A418AD483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11B1-FF28-43B7-8D1E-C4A47CA2C4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009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</a:t>
            </a:r>
            <a:r>
              <a:rPr lang="en-US" baseline="0"/>
              <a:t> are different payment methods that exist nowadays - from online</a:t>
            </a:r>
            <a:r>
              <a:rPr lang="en-US"/>
              <a:t> payments</a:t>
            </a:r>
            <a:r>
              <a:rPr lang="en-US" baseline="0"/>
              <a:t> to </a:t>
            </a:r>
            <a:r>
              <a:rPr lang="en-US"/>
              <a:t>cards</a:t>
            </a:r>
            <a:r>
              <a:rPr lang="en-US" baseline="0"/>
              <a:t> and cash.</a:t>
            </a:r>
          </a:p>
          <a:p>
            <a:endParaRPr lang="en-US" dirty="0"/>
          </a:p>
          <a:p>
            <a:r>
              <a:rPr lang="en-US" baseline="0"/>
              <a:t>For this week I had to do </a:t>
            </a:r>
            <a:r>
              <a:rPr lang="en-US"/>
              <a:t>a </a:t>
            </a:r>
            <a:r>
              <a:rPr lang="en-US" baseline="0"/>
              <a:t>research about online payment methods, that can be alternatives </a:t>
            </a:r>
            <a:r>
              <a:rPr lang="en-US"/>
              <a:t>of</a:t>
            </a:r>
            <a:r>
              <a:rPr lang="en-US" baseline="0"/>
              <a:t> the ones that our </a:t>
            </a:r>
            <a:r>
              <a:rPr lang="en-US"/>
              <a:t>Uni </a:t>
            </a:r>
            <a:r>
              <a:rPr lang="en-US" baseline="0"/>
              <a:t>shop is using</a:t>
            </a:r>
            <a:r>
              <a:rPr lang="en-US"/>
              <a:t> - credit/debit cards.</a:t>
            </a:r>
            <a:r>
              <a:rPr lang="en-US" baseline="0"/>
              <a:t> For my document, I searched the web, as I found very interesting information about many of the payment services that we are going to look at in a bit. Those payment services that are modern and growing with every single day going. Smartphone developers made apps</a:t>
            </a:r>
            <a:r>
              <a:rPr lang="en-US"/>
              <a:t> (also called digital wallets) </a:t>
            </a:r>
            <a:r>
              <a:rPr lang="en-US" baseline="0"/>
              <a:t>that can make their users’ lives easier. No need of bringing cards or even cash – if you have your phone in your pocket, you can do everything with one click. Currently, the three most established systems are from Apple, Samsung and Google.</a:t>
            </a:r>
            <a:r>
              <a:rPr lang="en-US"/>
              <a:t> 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11B1-FF28-43B7-8D1E-C4A47CA2C4E5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902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payment</a:t>
            </a:r>
            <a:r>
              <a:rPr lang="en-US" baseline="0"/>
              <a:t> services that I </a:t>
            </a:r>
            <a:r>
              <a:rPr lang="en-US"/>
              <a:t>searched the web </a:t>
            </a:r>
            <a:r>
              <a:rPr lang="en-US" baseline="0"/>
              <a:t>more detailed </a:t>
            </a:r>
            <a:r>
              <a:rPr lang="en-US"/>
              <a:t>for </a:t>
            </a:r>
            <a:r>
              <a:rPr lang="en-US" baseline="0"/>
              <a:t>are the three most famous electronic wallets on the market at the moment ( Samsung Pay, Apple Pay and Google pay, which is a merged service between Android pay and Google Wallet). There are </a:t>
            </a:r>
            <a:r>
              <a:rPr lang="en-US"/>
              <a:t>similar with each other, but still, they have some </a:t>
            </a:r>
            <a:r>
              <a:rPr lang="en-US" baseline="0"/>
              <a:t>differences. The three of them are doing the job, they are easy, secure, private. You can add credit, debit or gift cards to the applications.</a:t>
            </a:r>
            <a:endParaRPr lang="en-US"/>
          </a:p>
          <a:p>
            <a:r>
              <a:rPr lang="en-US"/>
              <a:t>But let’s look at </a:t>
            </a:r>
            <a:r>
              <a:rPr lang="en-US" baseline="0"/>
              <a:t>the differences :</a:t>
            </a:r>
            <a:endParaRPr lang="en-US"/>
          </a:p>
          <a:p>
            <a:pPr marL="173990"/>
            <a:r>
              <a:rPr lang="en-US"/>
              <a:t>•</a:t>
            </a:r>
            <a:r>
              <a:rPr lang="en-US" baseline="0"/>
              <a:t>Apple pay has the bigger range of places that can be used as payment method – 27 </a:t>
            </a:r>
            <a:r>
              <a:rPr lang="en-US"/>
              <a:t>countries</a:t>
            </a:r>
            <a:r>
              <a:rPr lang="en-US" baseline="0"/>
              <a:t> worldwide, Google pay can be used in 18 countries and Samsung Pay in 24 countries.</a:t>
            </a:r>
            <a:endParaRPr lang="en-US"/>
          </a:p>
          <a:p>
            <a:pPr marL="173990"/>
            <a:r>
              <a:rPr lang="en-US"/>
              <a:t>•</a:t>
            </a:r>
            <a:r>
              <a:rPr lang="en-US" baseline="0"/>
              <a:t>Samsung is way more limited than the other two. This electronic wallet is compatible with select Samsung Android mobile devices.</a:t>
            </a:r>
            <a:endParaRPr lang="en-US"/>
          </a:p>
          <a:p>
            <a:pPr marL="173990"/>
            <a:r>
              <a:rPr lang="en-US"/>
              <a:t>•Fingerprint, iris, PIN code are the security options for the user to keep their bank details private and to proceed with a payment. </a:t>
            </a:r>
          </a:p>
          <a:p>
            <a:pPr marL="173990"/>
            <a:endParaRPr lang="en-US" dirty="0"/>
          </a:p>
          <a:p>
            <a:r>
              <a:rPr lang="en-US"/>
              <a:t>Of course, there are also PayPal</a:t>
            </a:r>
            <a:r>
              <a:rPr lang="en-US" baseline="0"/>
              <a:t> and Stripe</a:t>
            </a:r>
            <a:r>
              <a:rPr lang="en-US"/>
              <a:t>, which</a:t>
            </a:r>
            <a:r>
              <a:rPr lang="en-US" baseline="0"/>
              <a:t> are other payment platforms</a:t>
            </a:r>
            <a:r>
              <a:rPr lang="en-US"/>
              <a:t>/ processors. They allow merchants to accept payment from their customers. Both of the platforms are secure and easy to use. </a:t>
            </a:r>
          </a:p>
          <a:p>
            <a:r>
              <a:rPr lang="en-US"/>
              <a:t>PayPal’s core offering has always been its payment processing: allowing anyone to make a payment to a merchant using their own PayPal balance or a credit or debit card.  But these days, merchants who use PayPal get access to a variety of supplemental services that allow you to go beyond selling on eBay. There are three service plans of PayPal - </a:t>
            </a:r>
          </a:p>
          <a:p>
            <a:pPr marL="173990"/>
            <a:r>
              <a:rPr lang="en-US"/>
              <a:t>•Express Checkout: Add PayPal as a supplemental checkout option in addition to your standard payment processor for standard PayPal rates.</a:t>
            </a:r>
          </a:p>
          <a:p>
            <a:pPr marL="173990"/>
            <a:r>
              <a:rPr lang="en-US"/>
              <a:t>•Payments Standard: Get online payment processing and invoicing for standard rates.</a:t>
            </a:r>
          </a:p>
          <a:p>
            <a:pPr marL="173990"/>
            <a:r>
              <a:rPr lang="en-US"/>
              <a:t>•Payments Pro: Get your standard PayPal features PLUS a Virtual Terminal and hosted checkout page for a monthly fee plus processing fee.</a:t>
            </a:r>
          </a:p>
          <a:p>
            <a:pPr marL="173990"/>
            <a:endParaRPr lang="en-US" dirty="0"/>
          </a:p>
          <a:p>
            <a:r>
              <a:rPr lang="en-US"/>
              <a:t>Stripe’s primary function is online payments. The company offers merchants a boatload of features to complement its core offering, but unlike PayPal, they’re more of supplements than additional features beyond payment processing. Here are Stripe’s main features (Payment processing; subscriptions; coupons; free trials; marketplace tools; buy buttons in mobile apps and so on</a:t>
            </a:r>
            <a:r>
              <a:rPr lang="en-US">
                <a:cs typeface="Calibri"/>
              </a:rPr>
              <a:t>...</a:t>
            </a:r>
          </a:p>
          <a:p>
            <a:endParaRPr lang="en-US" dirty="0"/>
          </a:p>
          <a:p>
            <a:r>
              <a:rPr lang="en-US"/>
              <a:t>PayPal has a monthly fee and Stripe doesn’t. There are other differences such as Stripe have as a payment method PayPal and PayPal doesn’t have other payment methods rather than itself. PayPal is more popular than Stripe as its range of countries is 220+ and Stripe is availiable only in 20+ countries. </a:t>
            </a:r>
          </a:p>
          <a:p>
            <a:endParaRPr lang="en-US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11B1-FF28-43B7-8D1E-C4A47CA2C4E5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73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Now we can look at Our Uni shop and what services does it provide. I made myself an account as if I am a guest and I want to become a member in IWIC and subscribe to you for one month. It was easy to use the website and the payment methods are credit/debit cards. The system is secure and easy to use as I was going further with the payment process.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11B1-FF28-43B7-8D1E-C4A47CA2C4E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171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Requested spaces.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11B1-FF28-43B7-8D1E-C4A47CA2C4E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126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next week's research I am going to include :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How can we implement tracking memberships and subscribtions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How can we make a monthly report to appear for the admin.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E11B1-FF28-43B7-8D1E-C4A47CA2C4E5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03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44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50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57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30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3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930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385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27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83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1000" t="-22000" r="2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779A-F8C5-4AAB-9684-48E48A23059D}" type="datetimeFigureOut">
              <a:rPr lang="bg-BG" smtClean="0"/>
              <a:t>9.10.2018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F10B-71F4-495D-B19A-DDDCB2442F4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801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l="1000" t="-22000" r="2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470" y="2254238"/>
            <a:ext cx="8496944" cy="1902073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Payment methods?</a:t>
            </a:r>
            <a:endParaRPr lang="bg-BG" sz="6600" b="1">
              <a:solidFill>
                <a:srgbClr val="C00000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F0C96-FFC1-4453-B84E-5B70DE915D0F}"/>
              </a:ext>
            </a:extLst>
          </p:cNvPr>
          <p:cNvSpPr txBox="1"/>
          <p:nvPr/>
        </p:nvSpPr>
        <p:spPr>
          <a:xfrm>
            <a:off x="3619124" y="5090311"/>
            <a:ext cx="3467476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Made by</a:t>
            </a:r>
            <a:endParaRPr lang="en-US"/>
          </a:p>
          <a:p>
            <a:pPr algn="ctr"/>
            <a:r>
              <a:rPr lang="en-US" sz="2800">
                <a:cs typeface="Calibri"/>
              </a:rPr>
              <a:t> Karina Karushkova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l="1000" t="-22000" r="2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1282154"/>
          </a:xfrm>
        </p:spPr>
        <p:txBody>
          <a:bodyPr>
            <a:normAutofit/>
          </a:bodyPr>
          <a:lstStyle/>
          <a:p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Different Payment Services</a:t>
            </a:r>
            <a:endParaRPr lang="bg-BG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5760640" cy="50282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0" y="2874041"/>
            <a:ext cx="1542330" cy="586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91" y="2784962"/>
            <a:ext cx="1608548" cy="7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2000"/>
            <a:lum/>
          </a:blip>
          <a:srcRect/>
          <a:stretch>
            <a:fillRect l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34067">
            <a:off x="33523" y="2505383"/>
            <a:ext cx="900494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do we have now?</a:t>
            </a:r>
            <a:endParaRPr lang="bg-BG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92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l="1000" t="-22000" r="2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6" y="131962"/>
            <a:ext cx="5647809" cy="47581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56" y="2744388"/>
            <a:ext cx="5034283" cy="4168459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5400000">
            <a:off x="6614918" y="1239422"/>
            <a:ext cx="1116124" cy="1440160"/>
          </a:xfrm>
          <a:prstGeom prst="bentArrow">
            <a:avLst>
              <a:gd name="adj1" fmla="val 25000"/>
              <a:gd name="adj2" fmla="val 29637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0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6000"/>
            <a:lum/>
          </a:blip>
          <a:srcRect/>
          <a:stretch>
            <a:fillRect t="-1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700808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Tracking the memberships?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2457" y="4077072"/>
            <a:ext cx="51485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Monthly report of payments? </a:t>
            </a:r>
          </a:p>
        </p:txBody>
      </p:sp>
    </p:spTree>
    <p:extLst>
      <p:ext uri="{BB962C8B-B14F-4D97-AF65-F5344CB8AC3E}">
        <p14:creationId xmlns:p14="http://schemas.microsoft.com/office/powerpoint/2010/main" val="296128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435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Payment methods?</vt:lpstr>
      <vt:lpstr>Different Payment Services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In-app Payments</dc:title>
  <dc:creator>Kiril Kostadinov</dc:creator>
  <cp:lastModifiedBy>Karina Karushkova (s189994)</cp:lastModifiedBy>
  <cp:revision>134</cp:revision>
  <dcterms:created xsi:type="dcterms:W3CDTF">2018-10-09T14:17:48Z</dcterms:created>
  <dcterms:modified xsi:type="dcterms:W3CDTF">2018-10-09T17:15:51Z</dcterms:modified>
</cp:coreProperties>
</file>