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1" r:id="rId1"/>
  </p:sldMasterIdLst>
  <p:notesMasterIdLst>
    <p:notesMasterId r:id="rId19"/>
  </p:notesMasterIdLst>
  <p:sldIdLst>
    <p:sldId id="256" r:id="rId2"/>
    <p:sldId id="272" r:id="rId3"/>
    <p:sldId id="265" r:id="rId4"/>
    <p:sldId id="257" r:id="rId5"/>
    <p:sldId id="264" r:id="rId6"/>
    <p:sldId id="276" r:id="rId7"/>
    <p:sldId id="275" r:id="rId8"/>
    <p:sldId id="268" r:id="rId9"/>
    <p:sldId id="277" r:id="rId10"/>
    <p:sldId id="279" r:id="rId11"/>
    <p:sldId id="266" r:id="rId12"/>
    <p:sldId id="267" r:id="rId13"/>
    <p:sldId id="274" r:id="rId14"/>
    <p:sldId id="269" r:id="rId15"/>
    <p:sldId id="270" r:id="rId16"/>
    <p:sldId id="271" r:id="rId17"/>
    <p:sldId id="278" r:id="rId18"/>
  </p:sldIdLst>
  <p:sldSz cx="12192000" cy="6858000"/>
  <p:notesSz cx="6858000" cy="129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4EFD0-3844-8247-8034-7C80A559661B}" v="12" dt="2018-10-31T08:24:45.648"/>
    <p1510:client id="{9106FD09-4274-244F-AACD-485F8E53919E}" v="539" dt="2018-10-30T21:37:15.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36"/>
  </p:normalViewPr>
  <p:slideViewPr>
    <p:cSldViewPr snapToGrid="0" snapToObjects="1">
      <p:cViewPr varScale="1">
        <p:scale>
          <a:sx n="85" d="100"/>
          <a:sy n="85" d="100"/>
        </p:scale>
        <p:origin x="19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12.svg"/></Relationships>
</file>

<file path=ppt/diagrams/_rels/data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ata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1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84BE9A-6A1F-4B67-AF73-6CF372DA09C2}" type="doc">
      <dgm:prSet loTypeId="urn:microsoft.com/office/officeart/2005/8/layout/bProcess2" loCatId="process" qsTypeId="urn:microsoft.com/office/officeart/2005/8/quickstyle/simple2" qsCatId="simple" csTypeId="urn:microsoft.com/office/officeart/2005/8/colors/accent2_2" csCatId="accent2" phldr="1"/>
      <dgm:spPr/>
      <dgm:t>
        <a:bodyPr/>
        <a:lstStyle/>
        <a:p>
          <a:endParaRPr lang="en-US"/>
        </a:p>
      </dgm:t>
    </dgm:pt>
    <dgm:pt modelId="{0DA44F73-925A-4E8B-807A-6D9AC2F50AA2}">
      <dgm:prSet/>
      <dgm:spPr/>
      <dgm:t>
        <a:bodyPr/>
        <a:lstStyle/>
        <a:p>
          <a:r>
            <a:rPr lang="en-US"/>
            <a:t>Wireframes</a:t>
          </a:r>
          <a:endParaRPr lang="en-US">
            <a:latin typeface="Corbel"/>
          </a:endParaRPr>
        </a:p>
      </dgm:t>
    </dgm:pt>
    <dgm:pt modelId="{50C4AB89-7795-4EDB-8ADC-4981F5F8ABA9}" type="parTrans" cxnId="{E69522F2-3EA2-4DA4-91C1-B20B93ED1245}">
      <dgm:prSet/>
      <dgm:spPr/>
      <dgm:t>
        <a:bodyPr/>
        <a:lstStyle/>
        <a:p>
          <a:endParaRPr lang="en-US"/>
        </a:p>
      </dgm:t>
    </dgm:pt>
    <dgm:pt modelId="{56A1A0E8-FB9F-4EE0-BA66-AAF27A4957E6}" type="sibTrans" cxnId="{E69522F2-3EA2-4DA4-91C1-B20B93ED1245}">
      <dgm:prSet/>
      <dgm:spPr/>
      <dgm:t>
        <a:bodyPr/>
        <a:lstStyle/>
        <a:p>
          <a:endParaRPr lang="en-US"/>
        </a:p>
      </dgm:t>
    </dgm:pt>
    <dgm:pt modelId="{5DB643D2-D9D4-42B6-AC87-510E12D13FEB}">
      <dgm:prSet/>
      <dgm:spPr/>
      <dgm:t>
        <a:bodyPr/>
        <a:lstStyle/>
        <a:p>
          <a:r>
            <a:rPr lang="en-US"/>
            <a:t>User interface</a:t>
          </a:r>
        </a:p>
      </dgm:t>
    </dgm:pt>
    <dgm:pt modelId="{4D809292-1CC6-4FF0-9346-37E38AB3AD33}" type="parTrans" cxnId="{F4BF1460-06C0-4CFF-83E7-F9C3B0AA8F8D}">
      <dgm:prSet/>
      <dgm:spPr/>
      <dgm:t>
        <a:bodyPr/>
        <a:lstStyle/>
        <a:p>
          <a:endParaRPr lang="en-US"/>
        </a:p>
      </dgm:t>
    </dgm:pt>
    <dgm:pt modelId="{3D3C213F-DB55-44B1-B4C3-0BFDB4B5B790}" type="sibTrans" cxnId="{F4BF1460-06C0-4CFF-83E7-F9C3B0AA8F8D}">
      <dgm:prSet/>
      <dgm:spPr/>
      <dgm:t>
        <a:bodyPr/>
        <a:lstStyle/>
        <a:p>
          <a:endParaRPr lang="en-US"/>
        </a:p>
      </dgm:t>
    </dgm:pt>
    <dgm:pt modelId="{F644D3E3-2A1E-4A2B-BCBA-D96158C3462A}">
      <dgm:prSet/>
      <dgm:spPr/>
      <dgm:t>
        <a:bodyPr/>
        <a:lstStyle/>
        <a:p>
          <a:r>
            <a:rPr lang="en-US"/>
            <a:t>Project life cycle</a:t>
          </a:r>
        </a:p>
      </dgm:t>
    </dgm:pt>
    <dgm:pt modelId="{1CF397B3-DD19-467C-967B-861A851E28AE}" type="parTrans" cxnId="{2B0670F3-B280-4B01-8E1A-DC497CD71C43}">
      <dgm:prSet/>
      <dgm:spPr/>
      <dgm:t>
        <a:bodyPr/>
        <a:lstStyle/>
        <a:p>
          <a:endParaRPr lang="en-US"/>
        </a:p>
      </dgm:t>
    </dgm:pt>
    <dgm:pt modelId="{2AA3648A-2416-4C2F-B27C-99A5D12931A4}" type="sibTrans" cxnId="{2B0670F3-B280-4B01-8E1A-DC497CD71C43}">
      <dgm:prSet/>
      <dgm:spPr/>
      <dgm:t>
        <a:bodyPr/>
        <a:lstStyle/>
        <a:p>
          <a:endParaRPr lang="en-US"/>
        </a:p>
      </dgm:t>
    </dgm:pt>
    <dgm:pt modelId="{C8446DA3-48BD-DA42-AF94-996108144971}" type="pres">
      <dgm:prSet presAssocID="{5984BE9A-6A1F-4B67-AF73-6CF372DA09C2}" presName="diagram" presStyleCnt="0">
        <dgm:presLayoutVars>
          <dgm:dir/>
          <dgm:resizeHandles/>
        </dgm:presLayoutVars>
      </dgm:prSet>
      <dgm:spPr/>
    </dgm:pt>
    <dgm:pt modelId="{1514A5EC-494F-8C4A-BCA0-CFFB11F589C0}" type="pres">
      <dgm:prSet presAssocID="{0DA44F73-925A-4E8B-807A-6D9AC2F50AA2}" presName="firstNode" presStyleLbl="node1" presStyleIdx="0" presStyleCnt="3">
        <dgm:presLayoutVars>
          <dgm:bulletEnabled val="1"/>
        </dgm:presLayoutVars>
      </dgm:prSet>
      <dgm:spPr/>
    </dgm:pt>
    <dgm:pt modelId="{688A7F6B-7289-E14B-A84F-F7E0D8688A58}" type="pres">
      <dgm:prSet presAssocID="{56A1A0E8-FB9F-4EE0-BA66-AAF27A4957E6}" presName="sibTrans" presStyleLbl="sibTrans2D1" presStyleIdx="0" presStyleCnt="2"/>
      <dgm:spPr/>
    </dgm:pt>
    <dgm:pt modelId="{A6A8D622-27AB-A342-A0CD-AD12B1BDA78D}" type="pres">
      <dgm:prSet presAssocID="{5DB643D2-D9D4-42B6-AC87-510E12D13FEB}" presName="middleNode" presStyleCnt="0"/>
      <dgm:spPr/>
    </dgm:pt>
    <dgm:pt modelId="{2D282724-E20A-DE49-A580-2A34A0369B59}" type="pres">
      <dgm:prSet presAssocID="{5DB643D2-D9D4-42B6-AC87-510E12D13FEB}" presName="padding" presStyleLbl="node1" presStyleIdx="0" presStyleCnt="3"/>
      <dgm:spPr/>
    </dgm:pt>
    <dgm:pt modelId="{CB1E776F-470A-7F4C-949D-B808B2780786}" type="pres">
      <dgm:prSet presAssocID="{5DB643D2-D9D4-42B6-AC87-510E12D13FEB}" presName="shape" presStyleLbl="node1" presStyleIdx="1" presStyleCnt="3">
        <dgm:presLayoutVars>
          <dgm:bulletEnabled val="1"/>
        </dgm:presLayoutVars>
      </dgm:prSet>
      <dgm:spPr/>
    </dgm:pt>
    <dgm:pt modelId="{DC15EC1C-C3C6-574C-A58D-2C36E2581023}" type="pres">
      <dgm:prSet presAssocID="{3D3C213F-DB55-44B1-B4C3-0BFDB4B5B790}" presName="sibTrans" presStyleLbl="sibTrans2D1" presStyleIdx="1" presStyleCnt="2"/>
      <dgm:spPr/>
    </dgm:pt>
    <dgm:pt modelId="{5EA2F70D-6D59-6947-8D3C-BDFBCAB8CA15}" type="pres">
      <dgm:prSet presAssocID="{F644D3E3-2A1E-4A2B-BCBA-D96158C3462A}" presName="lastNode" presStyleLbl="node1" presStyleIdx="2" presStyleCnt="3">
        <dgm:presLayoutVars>
          <dgm:bulletEnabled val="1"/>
        </dgm:presLayoutVars>
      </dgm:prSet>
      <dgm:spPr/>
    </dgm:pt>
  </dgm:ptLst>
  <dgm:cxnLst>
    <dgm:cxn modelId="{ED9F1C28-068B-D24F-85D4-D05804262061}" type="presOf" srcId="{5DB643D2-D9D4-42B6-AC87-510E12D13FEB}" destId="{CB1E776F-470A-7F4C-949D-B808B2780786}" srcOrd="0" destOrd="0" presId="urn:microsoft.com/office/officeart/2005/8/layout/bProcess2"/>
    <dgm:cxn modelId="{F4BF1460-06C0-4CFF-83E7-F9C3B0AA8F8D}" srcId="{5984BE9A-6A1F-4B67-AF73-6CF372DA09C2}" destId="{5DB643D2-D9D4-42B6-AC87-510E12D13FEB}" srcOrd="1" destOrd="0" parTransId="{4D809292-1CC6-4FF0-9346-37E38AB3AD33}" sibTransId="{3D3C213F-DB55-44B1-B4C3-0BFDB4B5B790}"/>
    <dgm:cxn modelId="{31CFD067-3BD4-334C-8884-AF7FCBD0BFF3}" type="presOf" srcId="{F644D3E3-2A1E-4A2B-BCBA-D96158C3462A}" destId="{5EA2F70D-6D59-6947-8D3C-BDFBCAB8CA15}" srcOrd="0" destOrd="0" presId="urn:microsoft.com/office/officeart/2005/8/layout/bProcess2"/>
    <dgm:cxn modelId="{48A20A76-59DE-0D46-A61A-2E4E624F4F52}" type="presOf" srcId="{0DA44F73-925A-4E8B-807A-6D9AC2F50AA2}" destId="{1514A5EC-494F-8C4A-BCA0-CFFB11F589C0}" srcOrd="0" destOrd="0" presId="urn:microsoft.com/office/officeart/2005/8/layout/bProcess2"/>
    <dgm:cxn modelId="{55062BA3-00B3-2244-84F6-D93003D10841}" type="presOf" srcId="{5984BE9A-6A1F-4B67-AF73-6CF372DA09C2}" destId="{C8446DA3-48BD-DA42-AF94-996108144971}" srcOrd="0" destOrd="0" presId="urn:microsoft.com/office/officeart/2005/8/layout/bProcess2"/>
    <dgm:cxn modelId="{A01689E3-652B-3042-BB86-04841503FD77}" type="presOf" srcId="{3D3C213F-DB55-44B1-B4C3-0BFDB4B5B790}" destId="{DC15EC1C-C3C6-574C-A58D-2C36E2581023}" srcOrd="0" destOrd="0" presId="urn:microsoft.com/office/officeart/2005/8/layout/bProcess2"/>
    <dgm:cxn modelId="{3C5D5FF0-B370-6146-A70E-047ED2616820}" type="presOf" srcId="{56A1A0E8-FB9F-4EE0-BA66-AAF27A4957E6}" destId="{688A7F6B-7289-E14B-A84F-F7E0D8688A58}" srcOrd="0" destOrd="0" presId="urn:microsoft.com/office/officeart/2005/8/layout/bProcess2"/>
    <dgm:cxn modelId="{E69522F2-3EA2-4DA4-91C1-B20B93ED1245}" srcId="{5984BE9A-6A1F-4B67-AF73-6CF372DA09C2}" destId="{0DA44F73-925A-4E8B-807A-6D9AC2F50AA2}" srcOrd="0" destOrd="0" parTransId="{50C4AB89-7795-4EDB-8ADC-4981F5F8ABA9}" sibTransId="{56A1A0E8-FB9F-4EE0-BA66-AAF27A4957E6}"/>
    <dgm:cxn modelId="{2B0670F3-B280-4B01-8E1A-DC497CD71C43}" srcId="{5984BE9A-6A1F-4B67-AF73-6CF372DA09C2}" destId="{F644D3E3-2A1E-4A2B-BCBA-D96158C3462A}" srcOrd="2" destOrd="0" parTransId="{1CF397B3-DD19-467C-967B-861A851E28AE}" sibTransId="{2AA3648A-2416-4C2F-B27C-99A5D12931A4}"/>
    <dgm:cxn modelId="{1DB0B676-535C-464F-844C-A1E98A724BDE}" type="presParOf" srcId="{C8446DA3-48BD-DA42-AF94-996108144971}" destId="{1514A5EC-494F-8C4A-BCA0-CFFB11F589C0}" srcOrd="0" destOrd="0" presId="urn:microsoft.com/office/officeart/2005/8/layout/bProcess2"/>
    <dgm:cxn modelId="{5E6216EE-2989-624A-8D51-BDEAC895F99D}" type="presParOf" srcId="{C8446DA3-48BD-DA42-AF94-996108144971}" destId="{688A7F6B-7289-E14B-A84F-F7E0D8688A58}" srcOrd="1" destOrd="0" presId="urn:microsoft.com/office/officeart/2005/8/layout/bProcess2"/>
    <dgm:cxn modelId="{A5990D10-6382-434A-8878-C0DE15C94A25}" type="presParOf" srcId="{C8446DA3-48BD-DA42-AF94-996108144971}" destId="{A6A8D622-27AB-A342-A0CD-AD12B1BDA78D}" srcOrd="2" destOrd="0" presId="urn:microsoft.com/office/officeart/2005/8/layout/bProcess2"/>
    <dgm:cxn modelId="{A00FBA45-3538-374C-914C-86AA9AA46307}" type="presParOf" srcId="{A6A8D622-27AB-A342-A0CD-AD12B1BDA78D}" destId="{2D282724-E20A-DE49-A580-2A34A0369B59}" srcOrd="0" destOrd="0" presId="urn:microsoft.com/office/officeart/2005/8/layout/bProcess2"/>
    <dgm:cxn modelId="{A117C618-DB5A-BF47-B2D2-C31C059C86E9}" type="presParOf" srcId="{A6A8D622-27AB-A342-A0CD-AD12B1BDA78D}" destId="{CB1E776F-470A-7F4C-949D-B808B2780786}" srcOrd="1" destOrd="0" presId="urn:microsoft.com/office/officeart/2005/8/layout/bProcess2"/>
    <dgm:cxn modelId="{CCEE4EC8-D4BA-FB45-9BC7-C19F9725746C}" type="presParOf" srcId="{C8446DA3-48BD-DA42-AF94-996108144971}" destId="{DC15EC1C-C3C6-574C-A58D-2C36E2581023}" srcOrd="3" destOrd="0" presId="urn:microsoft.com/office/officeart/2005/8/layout/bProcess2"/>
    <dgm:cxn modelId="{315CE004-10A4-6843-A323-5D5D2D595AC7}" type="presParOf" srcId="{C8446DA3-48BD-DA42-AF94-996108144971}" destId="{5EA2F70D-6D59-6947-8D3C-BDFBCAB8CA15}"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477A55-EB4B-4281-88FE-34004845778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3B4D5C1-0CDA-4FE8-9B29-60933264771F}">
      <dgm:prSet/>
      <dgm:spPr/>
      <dgm:t>
        <a:bodyPr/>
        <a:lstStyle/>
        <a:p>
          <a:pPr>
            <a:lnSpc>
              <a:spcPct val="100000"/>
            </a:lnSpc>
            <a:defRPr cap="all"/>
          </a:pPr>
          <a:r>
            <a:rPr lang="en-US"/>
            <a:t>Authentication </a:t>
          </a:r>
        </a:p>
      </dgm:t>
    </dgm:pt>
    <dgm:pt modelId="{D439FE46-CC33-4356-9F25-6CACEBE50531}" type="parTrans" cxnId="{2665E4A9-F673-47B7-A5DB-E6F3792FE1C8}">
      <dgm:prSet/>
      <dgm:spPr/>
      <dgm:t>
        <a:bodyPr/>
        <a:lstStyle/>
        <a:p>
          <a:endParaRPr lang="en-US"/>
        </a:p>
      </dgm:t>
    </dgm:pt>
    <dgm:pt modelId="{12A26D07-25B6-4C60-AD9A-4E269338AA5D}" type="sibTrans" cxnId="{2665E4A9-F673-47B7-A5DB-E6F3792FE1C8}">
      <dgm:prSet/>
      <dgm:spPr/>
      <dgm:t>
        <a:bodyPr/>
        <a:lstStyle/>
        <a:p>
          <a:endParaRPr lang="en-US"/>
        </a:p>
      </dgm:t>
    </dgm:pt>
    <dgm:pt modelId="{982D1688-4037-41D7-B922-37524FE0C1DD}">
      <dgm:prSet/>
      <dgm:spPr/>
      <dgm:t>
        <a:bodyPr/>
        <a:lstStyle/>
        <a:p>
          <a:pPr>
            <a:lnSpc>
              <a:spcPct val="100000"/>
            </a:lnSpc>
            <a:defRPr cap="all"/>
          </a:pPr>
          <a:r>
            <a:rPr lang="en-US"/>
            <a:t>Functionality </a:t>
          </a:r>
        </a:p>
      </dgm:t>
    </dgm:pt>
    <dgm:pt modelId="{AC8E1BE1-ECD9-4AFF-A28B-4A13FB5D92BF}" type="parTrans" cxnId="{94B70537-C3CC-4F6A-9583-705F83EE7982}">
      <dgm:prSet/>
      <dgm:spPr/>
      <dgm:t>
        <a:bodyPr/>
        <a:lstStyle/>
        <a:p>
          <a:endParaRPr lang="en-US"/>
        </a:p>
      </dgm:t>
    </dgm:pt>
    <dgm:pt modelId="{16A777BC-68B1-4FB2-A157-6B1CA9AF91D4}" type="sibTrans" cxnId="{94B70537-C3CC-4F6A-9583-705F83EE7982}">
      <dgm:prSet/>
      <dgm:spPr/>
      <dgm:t>
        <a:bodyPr/>
        <a:lstStyle/>
        <a:p>
          <a:endParaRPr lang="en-US"/>
        </a:p>
      </dgm:t>
    </dgm:pt>
    <dgm:pt modelId="{7A1D0692-B899-452C-9B7D-70E1CBE9FA1B}">
      <dgm:prSet/>
      <dgm:spPr/>
      <dgm:t>
        <a:bodyPr/>
        <a:lstStyle/>
        <a:p>
          <a:pPr>
            <a:lnSpc>
              <a:spcPct val="100000"/>
            </a:lnSpc>
            <a:defRPr cap="all"/>
          </a:pPr>
          <a:r>
            <a:rPr lang="en-US"/>
            <a:t>Notifications </a:t>
          </a:r>
        </a:p>
      </dgm:t>
    </dgm:pt>
    <dgm:pt modelId="{BD612303-A9D6-4C8C-B80D-98922168E09A}" type="parTrans" cxnId="{414E29C2-BAE3-43ED-B672-B6932329A0AD}">
      <dgm:prSet/>
      <dgm:spPr/>
      <dgm:t>
        <a:bodyPr/>
        <a:lstStyle/>
        <a:p>
          <a:endParaRPr lang="en-US"/>
        </a:p>
      </dgm:t>
    </dgm:pt>
    <dgm:pt modelId="{31047489-B974-4654-A0CA-7057336E3467}" type="sibTrans" cxnId="{414E29C2-BAE3-43ED-B672-B6932329A0AD}">
      <dgm:prSet/>
      <dgm:spPr/>
      <dgm:t>
        <a:bodyPr/>
        <a:lstStyle/>
        <a:p>
          <a:endParaRPr lang="en-US"/>
        </a:p>
      </dgm:t>
    </dgm:pt>
    <dgm:pt modelId="{37F41429-D415-4483-8A23-C02CA4136D13}" type="pres">
      <dgm:prSet presAssocID="{F8477A55-EB4B-4281-88FE-34004845778B}" presName="root" presStyleCnt="0">
        <dgm:presLayoutVars>
          <dgm:dir/>
          <dgm:resizeHandles val="exact"/>
        </dgm:presLayoutVars>
      </dgm:prSet>
      <dgm:spPr/>
    </dgm:pt>
    <dgm:pt modelId="{CDEF20E2-E5DC-4357-AA47-675DCACA31D1}" type="pres">
      <dgm:prSet presAssocID="{63B4D5C1-0CDA-4FE8-9B29-60933264771F}" presName="compNode" presStyleCnt="0"/>
      <dgm:spPr/>
    </dgm:pt>
    <dgm:pt modelId="{90146963-D354-40C4-931A-89E508ED8716}" type="pres">
      <dgm:prSet presAssocID="{63B4D5C1-0CDA-4FE8-9B29-60933264771F}" presName="iconBgRect" presStyleLbl="bgShp" presStyleIdx="0" presStyleCnt="3"/>
      <dgm:spPr/>
    </dgm:pt>
    <dgm:pt modelId="{1CD3C8ED-834E-488D-82EB-9CAE6DA8F10D}" type="pres">
      <dgm:prSet presAssocID="{63B4D5C1-0CDA-4FE8-9B29-6093326477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8758CF4C-B279-421D-B183-0A7B080A66F0}" type="pres">
      <dgm:prSet presAssocID="{63B4D5C1-0CDA-4FE8-9B29-60933264771F}" presName="spaceRect" presStyleCnt="0"/>
      <dgm:spPr/>
    </dgm:pt>
    <dgm:pt modelId="{7B764F5C-53AF-4DDD-83EB-3F4B5070D308}" type="pres">
      <dgm:prSet presAssocID="{63B4D5C1-0CDA-4FE8-9B29-60933264771F}" presName="textRect" presStyleLbl="revTx" presStyleIdx="0" presStyleCnt="3">
        <dgm:presLayoutVars>
          <dgm:chMax val="1"/>
          <dgm:chPref val="1"/>
        </dgm:presLayoutVars>
      </dgm:prSet>
      <dgm:spPr/>
    </dgm:pt>
    <dgm:pt modelId="{8B6A376D-784A-4D69-A0D2-81EBD3133F23}" type="pres">
      <dgm:prSet presAssocID="{12A26D07-25B6-4C60-AD9A-4E269338AA5D}" presName="sibTrans" presStyleCnt="0"/>
      <dgm:spPr/>
    </dgm:pt>
    <dgm:pt modelId="{4A37A5E2-E19A-420B-B269-E23D984CE172}" type="pres">
      <dgm:prSet presAssocID="{982D1688-4037-41D7-B922-37524FE0C1DD}" presName="compNode" presStyleCnt="0"/>
      <dgm:spPr/>
    </dgm:pt>
    <dgm:pt modelId="{675CF16F-D7D4-496C-8EF2-AEC5C4A62C84}" type="pres">
      <dgm:prSet presAssocID="{982D1688-4037-41D7-B922-37524FE0C1DD}" presName="iconBgRect" presStyleLbl="bgShp" presStyleIdx="1" presStyleCnt="3"/>
      <dgm:spPr/>
    </dgm:pt>
    <dgm:pt modelId="{1A0CE038-8B9B-47F9-9D3B-204B0E407071}" type="pres">
      <dgm:prSet presAssocID="{982D1688-4037-41D7-B922-37524FE0C1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FFBB5928-FB8E-4DE7-82BA-49A104BE12B5}" type="pres">
      <dgm:prSet presAssocID="{982D1688-4037-41D7-B922-37524FE0C1DD}" presName="spaceRect" presStyleCnt="0"/>
      <dgm:spPr/>
    </dgm:pt>
    <dgm:pt modelId="{08713980-7E21-4651-8CDE-EAA6E8D556DD}" type="pres">
      <dgm:prSet presAssocID="{982D1688-4037-41D7-B922-37524FE0C1DD}" presName="textRect" presStyleLbl="revTx" presStyleIdx="1" presStyleCnt="3">
        <dgm:presLayoutVars>
          <dgm:chMax val="1"/>
          <dgm:chPref val="1"/>
        </dgm:presLayoutVars>
      </dgm:prSet>
      <dgm:spPr/>
    </dgm:pt>
    <dgm:pt modelId="{3B9B7BC2-595E-402D-8CB9-A577C9CA8E18}" type="pres">
      <dgm:prSet presAssocID="{16A777BC-68B1-4FB2-A157-6B1CA9AF91D4}" presName="sibTrans" presStyleCnt="0"/>
      <dgm:spPr/>
    </dgm:pt>
    <dgm:pt modelId="{39E656D0-5E4E-4ECA-B75D-E2293FFA3411}" type="pres">
      <dgm:prSet presAssocID="{7A1D0692-B899-452C-9B7D-70E1CBE9FA1B}" presName="compNode" presStyleCnt="0"/>
      <dgm:spPr/>
    </dgm:pt>
    <dgm:pt modelId="{6DA90BB0-87F8-4523-9357-2E647D84DE14}" type="pres">
      <dgm:prSet presAssocID="{7A1D0692-B899-452C-9B7D-70E1CBE9FA1B}" presName="iconBgRect" presStyleLbl="bgShp" presStyleIdx="2" presStyleCnt="3"/>
      <dgm:spPr/>
    </dgm:pt>
    <dgm:pt modelId="{22AA1A18-10F7-48E5-9AFE-83DCE2796174}" type="pres">
      <dgm:prSet presAssocID="{7A1D0692-B899-452C-9B7D-70E1CBE9FA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ll"/>
        </a:ext>
      </dgm:extLst>
    </dgm:pt>
    <dgm:pt modelId="{FB13A27E-33C5-45FF-BCEA-E0CBDDD3277C}" type="pres">
      <dgm:prSet presAssocID="{7A1D0692-B899-452C-9B7D-70E1CBE9FA1B}" presName="spaceRect" presStyleCnt="0"/>
      <dgm:spPr/>
    </dgm:pt>
    <dgm:pt modelId="{7B43D0E5-C8EB-4E39-9542-CDD94A158BBB}" type="pres">
      <dgm:prSet presAssocID="{7A1D0692-B899-452C-9B7D-70E1CBE9FA1B}" presName="textRect" presStyleLbl="revTx" presStyleIdx="2" presStyleCnt="3">
        <dgm:presLayoutVars>
          <dgm:chMax val="1"/>
          <dgm:chPref val="1"/>
        </dgm:presLayoutVars>
      </dgm:prSet>
      <dgm:spPr/>
    </dgm:pt>
  </dgm:ptLst>
  <dgm:cxnLst>
    <dgm:cxn modelId="{FCDD9334-EF10-E441-82E8-5917391BFF5A}" type="presOf" srcId="{63B4D5C1-0CDA-4FE8-9B29-60933264771F}" destId="{7B764F5C-53AF-4DDD-83EB-3F4B5070D308}" srcOrd="0" destOrd="0" presId="urn:microsoft.com/office/officeart/2018/5/layout/IconCircleLabelList"/>
    <dgm:cxn modelId="{94B70537-C3CC-4F6A-9583-705F83EE7982}" srcId="{F8477A55-EB4B-4281-88FE-34004845778B}" destId="{982D1688-4037-41D7-B922-37524FE0C1DD}" srcOrd="1" destOrd="0" parTransId="{AC8E1BE1-ECD9-4AFF-A28B-4A13FB5D92BF}" sibTransId="{16A777BC-68B1-4FB2-A157-6B1CA9AF91D4}"/>
    <dgm:cxn modelId="{2665E4A9-F673-47B7-A5DB-E6F3792FE1C8}" srcId="{F8477A55-EB4B-4281-88FE-34004845778B}" destId="{63B4D5C1-0CDA-4FE8-9B29-60933264771F}" srcOrd="0" destOrd="0" parTransId="{D439FE46-CC33-4356-9F25-6CACEBE50531}" sibTransId="{12A26D07-25B6-4C60-AD9A-4E269338AA5D}"/>
    <dgm:cxn modelId="{414E29C2-BAE3-43ED-B672-B6932329A0AD}" srcId="{F8477A55-EB4B-4281-88FE-34004845778B}" destId="{7A1D0692-B899-452C-9B7D-70E1CBE9FA1B}" srcOrd="2" destOrd="0" parTransId="{BD612303-A9D6-4C8C-B80D-98922168E09A}" sibTransId="{31047489-B974-4654-A0CA-7057336E3467}"/>
    <dgm:cxn modelId="{BD6336C4-00E4-174C-983C-F474931A9AD3}" type="presOf" srcId="{982D1688-4037-41D7-B922-37524FE0C1DD}" destId="{08713980-7E21-4651-8CDE-EAA6E8D556DD}" srcOrd="0" destOrd="0" presId="urn:microsoft.com/office/officeart/2018/5/layout/IconCircleLabelList"/>
    <dgm:cxn modelId="{A18CE9D0-17B8-DD4D-8AC8-0AE578930475}" type="presOf" srcId="{F8477A55-EB4B-4281-88FE-34004845778B}" destId="{37F41429-D415-4483-8A23-C02CA4136D13}" srcOrd="0" destOrd="0" presId="urn:microsoft.com/office/officeart/2018/5/layout/IconCircleLabelList"/>
    <dgm:cxn modelId="{1405ECD9-25C5-F144-9D1B-6CEA9752BC3D}" type="presOf" srcId="{7A1D0692-B899-452C-9B7D-70E1CBE9FA1B}" destId="{7B43D0E5-C8EB-4E39-9542-CDD94A158BBB}" srcOrd="0" destOrd="0" presId="urn:microsoft.com/office/officeart/2018/5/layout/IconCircleLabelList"/>
    <dgm:cxn modelId="{D8B9F657-904C-8C4E-93C5-1DA57B8AE43C}" type="presParOf" srcId="{37F41429-D415-4483-8A23-C02CA4136D13}" destId="{CDEF20E2-E5DC-4357-AA47-675DCACA31D1}" srcOrd="0" destOrd="0" presId="urn:microsoft.com/office/officeart/2018/5/layout/IconCircleLabelList"/>
    <dgm:cxn modelId="{35F91F67-6D76-1B43-8CD4-D0925A4C061E}" type="presParOf" srcId="{CDEF20E2-E5DC-4357-AA47-675DCACA31D1}" destId="{90146963-D354-40C4-931A-89E508ED8716}" srcOrd="0" destOrd="0" presId="urn:microsoft.com/office/officeart/2018/5/layout/IconCircleLabelList"/>
    <dgm:cxn modelId="{80EB5B52-C171-8E48-96FB-A554D35B31B4}" type="presParOf" srcId="{CDEF20E2-E5DC-4357-AA47-675DCACA31D1}" destId="{1CD3C8ED-834E-488D-82EB-9CAE6DA8F10D}" srcOrd="1" destOrd="0" presId="urn:microsoft.com/office/officeart/2018/5/layout/IconCircleLabelList"/>
    <dgm:cxn modelId="{6641D2C3-DCE2-2644-8031-5983A5324960}" type="presParOf" srcId="{CDEF20E2-E5DC-4357-AA47-675DCACA31D1}" destId="{8758CF4C-B279-421D-B183-0A7B080A66F0}" srcOrd="2" destOrd="0" presId="urn:microsoft.com/office/officeart/2018/5/layout/IconCircleLabelList"/>
    <dgm:cxn modelId="{809E33E8-597A-1F44-8F95-BD7999641999}" type="presParOf" srcId="{CDEF20E2-E5DC-4357-AA47-675DCACA31D1}" destId="{7B764F5C-53AF-4DDD-83EB-3F4B5070D308}" srcOrd="3" destOrd="0" presId="urn:microsoft.com/office/officeart/2018/5/layout/IconCircleLabelList"/>
    <dgm:cxn modelId="{05EACB31-2DE2-9E4E-8E01-0C2404D882AF}" type="presParOf" srcId="{37F41429-D415-4483-8A23-C02CA4136D13}" destId="{8B6A376D-784A-4D69-A0D2-81EBD3133F23}" srcOrd="1" destOrd="0" presId="urn:microsoft.com/office/officeart/2018/5/layout/IconCircleLabelList"/>
    <dgm:cxn modelId="{F385DC9D-8048-0744-93DB-3E25F4CE9BA6}" type="presParOf" srcId="{37F41429-D415-4483-8A23-C02CA4136D13}" destId="{4A37A5E2-E19A-420B-B269-E23D984CE172}" srcOrd="2" destOrd="0" presId="urn:microsoft.com/office/officeart/2018/5/layout/IconCircleLabelList"/>
    <dgm:cxn modelId="{9CE1083C-097E-124F-B49C-9B910725E0A6}" type="presParOf" srcId="{4A37A5E2-E19A-420B-B269-E23D984CE172}" destId="{675CF16F-D7D4-496C-8EF2-AEC5C4A62C84}" srcOrd="0" destOrd="0" presId="urn:microsoft.com/office/officeart/2018/5/layout/IconCircleLabelList"/>
    <dgm:cxn modelId="{7D10ECA7-7DC6-7449-80F1-162C0123DE0B}" type="presParOf" srcId="{4A37A5E2-E19A-420B-B269-E23D984CE172}" destId="{1A0CE038-8B9B-47F9-9D3B-204B0E407071}" srcOrd="1" destOrd="0" presId="urn:microsoft.com/office/officeart/2018/5/layout/IconCircleLabelList"/>
    <dgm:cxn modelId="{AEC09CB7-3DED-6540-8F60-93A30F005104}" type="presParOf" srcId="{4A37A5E2-E19A-420B-B269-E23D984CE172}" destId="{FFBB5928-FB8E-4DE7-82BA-49A104BE12B5}" srcOrd="2" destOrd="0" presId="urn:microsoft.com/office/officeart/2018/5/layout/IconCircleLabelList"/>
    <dgm:cxn modelId="{D3ABC984-E030-DA46-8B4E-3D4592E3991B}" type="presParOf" srcId="{4A37A5E2-E19A-420B-B269-E23D984CE172}" destId="{08713980-7E21-4651-8CDE-EAA6E8D556DD}" srcOrd="3" destOrd="0" presId="urn:microsoft.com/office/officeart/2018/5/layout/IconCircleLabelList"/>
    <dgm:cxn modelId="{8F4165DC-5622-4740-ACE1-69334C50E5C7}" type="presParOf" srcId="{37F41429-D415-4483-8A23-C02CA4136D13}" destId="{3B9B7BC2-595E-402D-8CB9-A577C9CA8E18}" srcOrd="3" destOrd="0" presId="urn:microsoft.com/office/officeart/2018/5/layout/IconCircleLabelList"/>
    <dgm:cxn modelId="{BEDAF5DC-E693-D945-A3FC-41254EA888B2}" type="presParOf" srcId="{37F41429-D415-4483-8A23-C02CA4136D13}" destId="{39E656D0-5E4E-4ECA-B75D-E2293FFA3411}" srcOrd="4" destOrd="0" presId="urn:microsoft.com/office/officeart/2018/5/layout/IconCircleLabelList"/>
    <dgm:cxn modelId="{CD782BB8-4D7A-7D46-9BFF-7DE6BBA87217}" type="presParOf" srcId="{39E656D0-5E4E-4ECA-B75D-E2293FFA3411}" destId="{6DA90BB0-87F8-4523-9357-2E647D84DE14}" srcOrd="0" destOrd="0" presId="urn:microsoft.com/office/officeart/2018/5/layout/IconCircleLabelList"/>
    <dgm:cxn modelId="{9F93A68A-0B6B-394A-A3DE-CEF48E7A7BB6}" type="presParOf" srcId="{39E656D0-5E4E-4ECA-B75D-E2293FFA3411}" destId="{22AA1A18-10F7-48E5-9AFE-83DCE2796174}" srcOrd="1" destOrd="0" presId="urn:microsoft.com/office/officeart/2018/5/layout/IconCircleLabelList"/>
    <dgm:cxn modelId="{B0907A09-AFC1-B44C-96C3-B9191439F1A8}" type="presParOf" srcId="{39E656D0-5E4E-4ECA-B75D-E2293FFA3411}" destId="{FB13A27E-33C5-45FF-BCEA-E0CBDDD3277C}" srcOrd="2" destOrd="0" presId="urn:microsoft.com/office/officeart/2018/5/layout/IconCircleLabelList"/>
    <dgm:cxn modelId="{44CA96D8-4217-3B4A-A6AF-179AC00AD7F7}" type="presParOf" srcId="{39E656D0-5E4E-4ECA-B75D-E2293FFA3411}" destId="{7B43D0E5-C8EB-4E39-9542-CDD94A158BB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AF8832-708D-4EA4-9F6B-C245A183E162}"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79CE890C-2C2E-409B-9344-876D76D43EB4}">
      <dgm:prSet/>
      <dgm:spPr/>
      <dgm:t>
        <a:bodyPr/>
        <a:lstStyle/>
        <a:p>
          <a:pPr>
            <a:lnSpc>
              <a:spcPct val="100000"/>
            </a:lnSpc>
            <a:defRPr cap="all"/>
          </a:pPr>
          <a:r>
            <a:rPr lang="en-US"/>
            <a:t>Different types</a:t>
          </a:r>
          <a:endParaRPr lang="en-US">
            <a:latin typeface="Corbel"/>
          </a:endParaRPr>
        </a:p>
      </dgm:t>
    </dgm:pt>
    <dgm:pt modelId="{B450FBB5-42D2-461B-B2D5-4E1F84796ECE}" type="parTrans" cxnId="{0F3AE521-544C-40F1-B2B8-FBB3BA98AA41}">
      <dgm:prSet/>
      <dgm:spPr/>
      <dgm:t>
        <a:bodyPr/>
        <a:lstStyle/>
        <a:p>
          <a:endParaRPr lang="en-US"/>
        </a:p>
      </dgm:t>
    </dgm:pt>
    <dgm:pt modelId="{8F5E1669-F068-4DF4-B6CD-7ECC28F1ED7B}" type="sibTrans" cxnId="{0F3AE521-544C-40F1-B2B8-FBB3BA98AA41}">
      <dgm:prSet/>
      <dgm:spPr/>
      <dgm:t>
        <a:bodyPr/>
        <a:lstStyle/>
        <a:p>
          <a:endParaRPr lang="en-US"/>
        </a:p>
      </dgm:t>
    </dgm:pt>
    <dgm:pt modelId="{84F03DC7-42A5-4BEF-A0AD-78E0DB2E8E3B}">
      <dgm:prSet/>
      <dgm:spPr/>
      <dgm:t>
        <a:bodyPr/>
        <a:lstStyle/>
        <a:p>
          <a:pPr>
            <a:lnSpc>
              <a:spcPct val="100000"/>
            </a:lnSpc>
            <a:defRPr cap="all"/>
          </a:pPr>
          <a:r>
            <a:rPr lang="en-US"/>
            <a:t>Tracking subscriptions , e.g software</a:t>
          </a:r>
        </a:p>
      </dgm:t>
    </dgm:pt>
    <dgm:pt modelId="{E857B4BC-DA42-44C0-B1B4-3CA05F18F996}" type="parTrans" cxnId="{029E71F0-11B8-497D-A600-89F2F767C1F5}">
      <dgm:prSet/>
      <dgm:spPr/>
      <dgm:t>
        <a:bodyPr/>
        <a:lstStyle/>
        <a:p>
          <a:endParaRPr lang="en-US"/>
        </a:p>
      </dgm:t>
    </dgm:pt>
    <dgm:pt modelId="{A5E8782C-5CB9-49A1-BF66-0670AB907C57}" type="sibTrans" cxnId="{029E71F0-11B8-497D-A600-89F2F767C1F5}">
      <dgm:prSet/>
      <dgm:spPr/>
      <dgm:t>
        <a:bodyPr/>
        <a:lstStyle/>
        <a:p>
          <a:endParaRPr lang="en-US"/>
        </a:p>
      </dgm:t>
    </dgm:pt>
    <dgm:pt modelId="{F1C3EA52-FC22-4A49-976B-4E3ED0D5A96D}" type="pres">
      <dgm:prSet presAssocID="{3AAF8832-708D-4EA4-9F6B-C245A183E162}" presName="root" presStyleCnt="0">
        <dgm:presLayoutVars>
          <dgm:dir/>
          <dgm:resizeHandles val="exact"/>
        </dgm:presLayoutVars>
      </dgm:prSet>
      <dgm:spPr/>
    </dgm:pt>
    <dgm:pt modelId="{EB1B8BBD-8F4B-4E87-B281-0D3D4115C61F}" type="pres">
      <dgm:prSet presAssocID="{79CE890C-2C2E-409B-9344-876D76D43EB4}" presName="compNode" presStyleCnt="0"/>
      <dgm:spPr/>
    </dgm:pt>
    <dgm:pt modelId="{96854F63-A42F-4517-ABC5-C89E05FAD83A}" type="pres">
      <dgm:prSet presAssocID="{79CE890C-2C2E-409B-9344-876D76D43EB4}" presName="iconBgRect" presStyleLbl="bgShp" presStyleIdx="0" presStyleCnt="2"/>
      <dgm:spPr/>
    </dgm:pt>
    <dgm:pt modelId="{8393EA5C-50C5-4B18-A1FD-B2C4D688EAA3}" type="pres">
      <dgm:prSet presAssocID="{79CE890C-2C2E-409B-9344-876D76D43E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9DC25974-8B5F-4D35-939C-539F02CD42AD}" type="pres">
      <dgm:prSet presAssocID="{79CE890C-2C2E-409B-9344-876D76D43EB4}" presName="spaceRect" presStyleCnt="0"/>
      <dgm:spPr/>
    </dgm:pt>
    <dgm:pt modelId="{A1A928A6-2340-4675-B359-58EF85AA6FDE}" type="pres">
      <dgm:prSet presAssocID="{79CE890C-2C2E-409B-9344-876D76D43EB4}" presName="textRect" presStyleLbl="revTx" presStyleIdx="0" presStyleCnt="2">
        <dgm:presLayoutVars>
          <dgm:chMax val="1"/>
          <dgm:chPref val="1"/>
        </dgm:presLayoutVars>
      </dgm:prSet>
      <dgm:spPr/>
    </dgm:pt>
    <dgm:pt modelId="{33F7EAC1-CBB3-4CF6-A56A-6310A2135CB3}" type="pres">
      <dgm:prSet presAssocID="{8F5E1669-F068-4DF4-B6CD-7ECC28F1ED7B}" presName="sibTrans" presStyleCnt="0"/>
      <dgm:spPr/>
    </dgm:pt>
    <dgm:pt modelId="{ED828EDE-4FF0-428F-8E04-1EC487D87347}" type="pres">
      <dgm:prSet presAssocID="{84F03DC7-42A5-4BEF-A0AD-78E0DB2E8E3B}" presName="compNode" presStyleCnt="0"/>
      <dgm:spPr/>
    </dgm:pt>
    <dgm:pt modelId="{6D5B8E21-82C4-499A-A413-4331554F459F}" type="pres">
      <dgm:prSet presAssocID="{84F03DC7-42A5-4BEF-A0AD-78E0DB2E8E3B}" presName="iconBgRect" presStyleLbl="bgShp" presStyleIdx="1" presStyleCnt="2"/>
      <dgm:spPr/>
    </dgm:pt>
    <dgm:pt modelId="{AC0CE7A5-B9E1-43CC-ACAF-C76F01B836E5}" type="pres">
      <dgm:prSet presAssocID="{84F03DC7-42A5-4BEF-A0AD-78E0DB2E8E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EC02D2DB-B1EF-41D4-8B37-85191E91D019}" type="pres">
      <dgm:prSet presAssocID="{84F03DC7-42A5-4BEF-A0AD-78E0DB2E8E3B}" presName="spaceRect" presStyleCnt="0"/>
      <dgm:spPr/>
    </dgm:pt>
    <dgm:pt modelId="{896FF910-F593-49D1-B67B-66B0F8B4316D}" type="pres">
      <dgm:prSet presAssocID="{84F03DC7-42A5-4BEF-A0AD-78E0DB2E8E3B}" presName="textRect" presStyleLbl="revTx" presStyleIdx="1" presStyleCnt="2">
        <dgm:presLayoutVars>
          <dgm:chMax val="1"/>
          <dgm:chPref val="1"/>
        </dgm:presLayoutVars>
      </dgm:prSet>
      <dgm:spPr/>
    </dgm:pt>
  </dgm:ptLst>
  <dgm:cxnLst>
    <dgm:cxn modelId="{06991806-D9B9-1B49-BF58-6C1BC1BF9A13}" type="presOf" srcId="{84F03DC7-42A5-4BEF-A0AD-78E0DB2E8E3B}" destId="{896FF910-F593-49D1-B67B-66B0F8B4316D}" srcOrd="0" destOrd="0" presId="urn:microsoft.com/office/officeart/2018/5/layout/IconCircleLabelList"/>
    <dgm:cxn modelId="{0F3AE521-544C-40F1-B2B8-FBB3BA98AA41}" srcId="{3AAF8832-708D-4EA4-9F6B-C245A183E162}" destId="{79CE890C-2C2E-409B-9344-876D76D43EB4}" srcOrd="0" destOrd="0" parTransId="{B450FBB5-42D2-461B-B2D5-4E1F84796ECE}" sibTransId="{8F5E1669-F068-4DF4-B6CD-7ECC28F1ED7B}"/>
    <dgm:cxn modelId="{D3F5C145-6921-3E49-9F91-9005F9E45A88}" type="presOf" srcId="{3AAF8832-708D-4EA4-9F6B-C245A183E162}" destId="{F1C3EA52-FC22-4A49-976B-4E3ED0D5A96D}" srcOrd="0" destOrd="0" presId="urn:microsoft.com/office/officeart/2018/5/layout/IconCircleLabelList"/>
    <dgm:cxn modelId="{E89BB771-839C-B24D-AA1B-CE3092C01F94}" type="presOf" srcId="{79CE890C-2C2E-409B-9344-876D76D43EB4}" destId="{A1A928A6-2340-4675-B359-58EF85AA6FDE}" srcOrd="0" destOrd="0" presId="urn:microsoft.com/office/officeart/2018/5/layout/IconCircleLabelList"/>
    <dgm:cxn modelId="{029E71F0-11B8-497D-A600-89F2F767C1F5}" srcId="{3AAF8832-708D-4EA4-9F6B-C245A183E162}" destId="{84F03DC7-42A5-4BEF-A0AD-78E0DB2E8E3B}" srcOrd="1" destOrd="0" parTransId="{E857B4BC-DA42-44C0-B1B4-3CA05F18F996}" sibTransId="{A5E8782C-5CB9-49A1-BF66-0670AB907C57}"/>
    <dgm:cxn modelId="{5FB53510-1292-E445-AEAB-B54E7F1F9266}" type="presParOf" srcId="{F1C3EA52-FC22-4A49-976B-4E3ED0D5A96D}" destId="{EB1B8BBD-8F4B-4E87-B281-0D3D4115C61F}" srcOrd="0" destOrd="0" presId="urn:microsoft.com/office/officeart/2018/5/layout/IconCircleLabelList"/>
    <dgm:cxn modelId="{4B2D57DB-D07E-084C-8071-556EBC098016}" type="presParOf" srcId="{EB1B8BBD-8F4B-4E87-B281-0D3D4115C61F}" destId="{96854F63-A42F-4517-ABC5-C89E05FAD83A}" srcOrd="0" destOrd="0" presId="urn:microsoft.com/office/officeart/2018/5/layout/IconCircleLabelList"/>
    <dgm:cxn modelId="{1DF75BD5-544B-5C49-94E9-6112F8E19F09}" type="presParOf" srcId="{EB1B8BBD-8F4B-4E87-B281-0D3D4115C61F}" destId="{8393EA5C-50C5-4B18-A1FD-B2C4D688EAA3}" srcOrd="1" destOrd="0" presId="urn:microsoft.com/office/officeart/2018/5/layout/IconCircleLabelList"/>
    <dgm:cxn modelId="{6AF3455C-6A0C-4348-9A07-F4A3ACE47F05}" type="presParOf" srcId="{EB1B8BBD-8F4B-4E87-B281-0D3D4115C61F}" destId="{9DC25974-8B5F-4D35-939C-539F02CD42AD}" srcOrd="2" destOrd="0" presId="urn:microsoft.com/office/officeart/2018/5/layout/IconCircleLabelList"/>
    <dgm:cxn modelId="{5D910877-8945-9045-B566-D9C71A2BD9C3}" type="presParOf" srcId="{EB1B8BBD-8F4B-4E87-B281-0D3D4115C61F}" destId="{A1A928A6-2340-4675-B359-58EF85AA6FDE}" srcOrd="3" destOrd="0" presId="urn:microsoft.com/office/officeart/2018/5/layout/IconCircleLabelList"/>
    <dgm:cxn modelId="{9498C55A-63F2-C84D-8590-2618C2BCD76B}" type="presParOf" srcId="{F1C3EA52-FC22-4A49-976B-4E3ED0D5A96D}" destId="{33F7EAC1-CBB3-4CF6-A56A-6310A2135CB3}" srcOrd="1" destOrd="0" presId="urn:microsoft.com/office/officeart/2018/5/layout/IconCircleLabelList"/>
    <dgm:cxn modelId="{F9AA8136-E3F0-2942-A7E9-9B250B7C053A}" type="presParOf" srcId="{F1C3EA52-FC22-4A49-976B-4E3ED0D5A96D}" destId="{ED828EDE-4FF0-428F-8E04-1EC487D87347}" srcOrd="2" destOrd="0" presId="urn:microsoft.com/office/officeart/2018/5/layout/IconCircleLabelList"/>
    <dgm:cxn modelId="{04B9ECCE-58F7-1A4B-AE7B-29B477342DDB}" type="presParOf" srcId="{ED828EDE-4FF0-428F-8E04-1EC487D87347}" destId="{6D5B8E21-82C4-499A-A413-4331554F459F}" srcOrd="0" destOrd="0" presId="urn:microsoft.com/office/officeart/2018/5/layout/IconCircleLabelList"/>
    <dgm:cxn modelId="{D488A694-88A2-2B4F-85B4-710B125DD192}" type="presParOf" srcId="{ED828EDE-4FF0-428F-8E04-1EC487D87347}" destId="{AC0CE7A5-B9E1-43CC-ACAF-C76F01B836E5}" srcOrd="1" destOrd="0" presId="urn:microsoft.com/office/officeart/2018/5/layout/IconCircleLabelList"/>
    <dgm:cxn modelId="{FF0ACFF1-E7FD-DB4A-982A-DDCA05041ABB}" type="presParOf" srcId="{ED828EDE-4FF0-428F-8E04-1EC487D87347}" destId="{EC02D2DB-B1EF-41D4-8B37-85191E91D019}" srcOrd="2" destOrd="0" presId="urn:microsoft.com/office/officeart/2018/5/layout/IconCircleLabelList"/>
    <dgm:cxn modelId="{3CC70B44-638E-3E42-945B-29DC91F63F71}" type="presParOf" srcId="{ED828EDE-4FF0-428F-8E04-1EC487D87347}" destId="{896FF910-F593-49D1-B67B-66B0F8B4316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BF140C-6E71-4052-B4DD-346B77FF03B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07E5D-2D9C-444F-B9D8-B89EC402929C}">
      <dgm:prSet/>
      <dgm:spPr/>
      <dgm:t>
        <a:bodyPr/>
        <a:lstStyle/>
        <a:p>
          <a:pPr>
            <a:lnSpc>
              <a:spcPct val="100000"/>
            </a:lnSpc>
          </a:pPr>
          <a:r>
            <a:rPr lang="en-US"/>
            <a:t>User interface </a:t>
          </a:r>
        </a:p>
      </dgm:t>
    </dgm:pt>
    <dgm:pt modelId="{8F39F737-6365-42EB-83A7-0A954C56345B}" type="parTrans" cxnId="{3ECD7F24-0268-4347-B816-6BF1657652A6}">
      <dgm:prSet/>
      <dgm:spPr/>
      <dgm:t>
        <a:bodyPr/>
        <a:lstStyle/>
        <a:p>
          <a:endParaRPr lang="en-US"/>
        </a:p>
      </dgm:t>
    </dgm:pt>
    <dgm:pt modelId="{464D857F-B177-46B0-9171-8396E48377C4}" type="sibTrans" cxnId="{3ECD7F24-0268-4347-B816-6BF1657652A6}">
      <dgm:prSet/>
      <dgm:spPr/>
      <dgm:t>
        <a:bodyPr/>
        <a:lstStyle/>
        <a:p>
          <a:pPr>
            <a:lnSpc>
              <a:spcPct val="100000"/>
            </a:lnSpc>
          </a:pPr>
          <a:endParaRPr lang="en-US"/>
        </a:p>
      </dgm:t>
    </dgm:pt>
    <dgm:pt modelId="{44B4916D-BF88-4DB0-87BF-F83F936A6028}">
      <dgm:prSet/>
      <dgm:spPr/>
      <dgm:t>
        <a:bodyPr/>
        <a:lstStyle/>
        <a:p>
          <a:pPr>
            <a:lnSpc>
              <a:spcPct val="100000"/>
            </a:lnSpc>
          </a:pPr>
          <a:r>
            <a:rPr lang="en-US"/>
            <a:t>Actual application , with working login </a:t>
          </a:r>
        </a:p>
      </dgm:t>
    </dgm:pt>
    <dgm:pt modelId="{484711C4-5C7C-4E53-B3B1-A5ABD5C89548}" type="parTrans" cxnId="{6149B4E2-6F4A-45FD-9EB7-66415D1E2683}">
      <dgm:prSet/>
      <dgm:spPr/>
      <dgm:t>
        <a:bodyPr/>
        <a:lstStyle/>
        <a:p>
          <a:endParaRPr lang="en-US"/>
        </a:p>
      </dgm:t>
    </dgm:pt>
    <dgm:pt modelId="{0974BEFD-25D1-480F-89FE-43F5539E71C3}" type="sibTrans" cxnId="{6149B4E2-6F4A-45FD-9EB7-66415D1E2683}">
      <dgm:prSet/>
      <dgm:spPr/>
      <dgm:t>
        <a:bodyPr/>
        <a:lstStyle/>
        <a:p>
          <a:pPr>
            <a:lnSpc>
              <a:spcPct val="100000"/>
            </a:lnSpc>
          </a:pPr>
          <a:endParaRPr lang="en-US"/>
        </a:p>
      </dgm:t>
    </dgm:pt>
    <dgm:pt modelId="{1106B16F-5C1E-4B5C-8B1C-FD31C62957DA}">
      <dgm:prSet/>
      <dgm:spPr/>
      <dgm:t>
        <a:bodyPr/>
        <a:lstStyle/>
        <a:p>
          <a:pPr>
            <a:lnSpc>
              <a:spcPct val="100000"/>
            </a:lnSpc>
          </a:pPr>
          <a:r>
            <a:rPr lang="en-US"/>
            <a:t>Login, home screen</a:t>
          </a:r>
        </a:p>
      </dgm:t>
    </dgm:pt>
    <dgm:pt modelId="{6FA8B17B-80B5-4B9F-9106-B1BCC19D42C6}" type="parTrans" cxnId="{C7C4ECAB-0B4B-40F9-A3D7-C44B30924390}">
      <dgm:prSet/>
      <dgm:spPr/>
      <dgm:t>
        <a:bodyPr/>
        <a:lstStyle/>
        <a:p>
          <a:endParaRPr lang="en-US"/>
        </a:p>
      </dgm:t>
    </dgm:pt>
    <dgm:pt modelId="{62DE2978-CF5E-4062-8CCB-163CDD983A12}" type="sibTrans" cxnId="{C7C4ECAB-0B4B-40F9-A3D7-C44B30924390}">
      <dgm:prSet/>
      <dgm:spPr/>
      <dgm:t>
        <a:bodyPr/>
        <a:lstStyle/>
        <a:p>
          <a:pPr>
            <a:lnSpc>
              <a:spcPct val="100000"/>
            </a:lnSpc>
          </a:pPr>
          <a:endParaRPr lang="en-US"/>
        </a:p>
      </dgm:t>
    </dgm:pt>
    <dgm:pt modelId="{42124F9A-7275-44F3-B21D-2F33A54AC7A4}">
      <dgm:prSet/>
      <dgm:spPr/>
      <dgm:t>
        <a:bodyPr/>
        <a:lstStyle/>
        <a:p>
          <a:pPr>
            <a:lnSpc>
              <a:spcPct val="100000"/>
            </a:lnSpc>
          </a:pPr>
          <a:r>
            <a:rPr lang="en-US"/>
            <a:t>Example events </a:t>
          </a:r>
        </a:p>
      </dgm:t>
    </dgm:pt>
    <dgm:pt modelId="{341C564D-38DE-4EA0-A891-521DF0D112EA}" type="parTrans" cxnId="{F8FC8B05-F2FE-45A9-B499-CB6080FAD34C}">
      <dgm:prSet/>
      <dgm:spPr/>
      <dgm:t>
        <a:bodyPr/>
        <a:lstStyle/>
        <a:p>
          <a:endParaRPr lang="en-US"/>
        </a:p>
      </dgm:t>
    </dgm:pt>
    <dgm:pt modelId="{5ED343A9-B6B5-42C0-A59C-25EBD38EAB9A}" type="sibTrans" cxnId="{F8FC8B05-F2FE-45A9-B499-CB6080FAD34C}">
      <dgm:prSet/>
      <dgm:spPr/>
      <dgm:t>
        <a:bodyPr/>
        <a:lstStyle/>
        <a:p>
          <a:endParaRPr lang="en-US"/>
        </a:p>
      </dgm:t>
    </dgm:pt>
    <dgm:pt modelId="{BB0ABF8C-AE3E-443D-8895-474490C58836}" type="pres">
      <dgm:prSet presAssocID="{BFBF140C-6E71-4052-B4DD-346B77FF03B1}" presName="root" presStyleCnt="0">
        <dgm:presLayoutVars>
          <dgm:dir/>
          <dgm:resizeHandles val="exact"/>
        </dgm:presLayoutVars>
      </dgm:prSet>
      <dgm:spPr/>
    </dgm:pt>
    <dgm:pt modelId="{B6DC683A-8DD2-4E0D-82B4-9670BC1DDF6D}" type="pres">
      <dgm:prSet presAssocID="{BFBF140C-6E71-4052-B4DD-346B77FF03B1}" presName="container" presStyleCnt="0">
        <dgm:presLayoutVars>
          <dgm:dir/>
          <dgm:resizeHandles val="exact"/>
        </dgm:presLayoutVars>
      </dgm:prSet>
      <dgm:spPr/>
    </dgm:pt>
    <dgm:pt modelId="{B34ACCDA-209E-48D5-A2FA-4DBD9FF77146}" type="pres">
      <dgm:prSet presAssocID="{65B07E5D-2D9C-444F-B9D8-B89EC402929C}" presName="compNode" presStyleCnt="0"/>
      <dgm:spPr/>
    </dgm:pt>
    <dgm:pt modelId="{F5C00172-FCD8-464D-B908-5A08B6FABB96}" type="pres">
      <dgm:prSet presAssocID="{65B07E5D-2D9C-444F-B9D8-B89EC402929C}" presName="iconBgRect" presStyleLbl="bgShp" presStyleIdx="0" presStyleCnt="4"/>
      <dgm:spPr/>
    </dgm:pt>
    <dgm:pt modelId="{D4D24B6B-2F8C-4ED2-84FB-B1C76EE46DC0}" type="pres">
      <dgm:prSet presAssocID="{65B07E5D-2D9C-444F-B9D8-B89EC40292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9FD8536A-ABA1-42CE-9CCA-157E47DE8DF9}" type="pres">
      <dgm:prSet presAssocID="{65B07E5D-2D9C-444F-B9D8-B89EC402929C}" presName="spaceRect" presStyleCnt="0"/>
      <dgm:spPr/>
    </dgm:pt>
    <dgm:pt modelId="{FDBDB50E-6C01-402E-BF67-83EEEA1BF9E7}" type="pres">
      <dgm:prSet presAssocID="{65B07E5D-2D9C-444F-B9D8-B89EC402929C}" presName="textRect" presStyleLbl="revTx" presStyleIdx="0" presStyleCnt="4">
        <dgm:presLayoutVars>
          <dgm:chMax val="1"/>
          <dgm:chPref val="1"/>
        </dgm:presLayoutVars>
      </dgm:prSet>
      <dgm:spPr/>
    </dgm:pt>
    <dgm:pt modelId="{A373B774-4192-44D3-9A96-AE4611C9D3A5}" type="pres">
      <dgm:prSet presAssocID="{464D857F-B177-46B0-9171-8396E48377C4}" presName="sibTrans" presStyleLbl="sibTrans2D1" presStyleIdx="0" presStyleCnt="0"/>
      <dgm:spPr/>
    </dgm:pt>
    <dgm:pt modelId="{0016A5A5-D344-4763-A5D2-94F9D12B7DB8}" type="pres">
      <dgm:prSet presAssocID="{44B4916D-BF88-4DB0-87BF-F83F936A6028}" presName="compNode" presStyleCnt="0"/>
      <dgm:spPr/>
    </dgm:pt>
    <dgm:pt modelId="{6D398E29-DBD3-4E28-B692-6389E33A9BA7}" type="pres">
      <dgm:prSet presAssocID="{44B4916D-BF88-4DB0-87BF-F83F936A6028}" presName="iconBgRect" presStyleLbl="bgShp" presStyleIdx="1" presStyleCnt="4"/>
      <dgm:spPr/>
    </dgm:pt>
    <dgm:pt modelId="{C4758904-DDB2-4550-9172-29B601DE2196}" type="pres">
      <dgm:prSet presAssocID="{44B4916D-BF88-4DB0-87BF-F83F936A602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094AA22-B71C-4D99-BE6F-1CF9B23EA295}" type="pres">
      <dgm:prSet presAssocID="{44B4916D-BF88-4DB0-87BF-F83F936A6028}" presName="spaceRect" presStyleCnt="0"/>
      <dgm:spPr/>
    </dgm:pt>
    <dgm:pt modelId="{07BBF144-2D4D-4699-990E-8AF96D22230E}" type="pres">
      <dgm:prSet presAssocID="{44B4916D-BF88-4DB0-87BF-F83F936A6028}" presName="textRect" presStyleLbl="revTx" presStyleIdx="1" presStyleCnt="4">
        <dgm:presLayoutVars>
          <dgm:chMax val="1"/>
          <dgm:chPref val="1"/>
        </dgm:presLayoutVars>
      </dgm:prSet>
      <dgm:spPr/>
    </dgm:pt>
    <dgm:pt modelId="{9EB95589-696D-4020-A5CC-9316F1472D08}" type="pres">
      <dgm:prSet presAssocID="{0974BEFD-25D1-480F-89FE-43F5539E71C3}" presName="sibTrans" presStyleLbl="sibTrans2D1" presStyleIdx="0" presStyleCnt="0"/>
      <dgm:spPr/>
    </dgm:pt>
    <dgm:pt modelId="{5D030148-2979-48E0-86E8-A1A750C7B4A7}" type="pres">
      <dgm:prSet presAssocID="{1106B16F-5C1E-4B5C-8B1C-FD31C62957DA}" presName="compNode" presStyleCnt="0"/>
      <dgm:spPr/>
    </dgm:pt>
    <dgm:pt modelId="{6E428625-50A0-4BC2-8DCD-8F11838B17B6}" type="pres">
      <dgm:prSet presAssocID="{1106B16F-5C1E-4B5C-8B1C-FD31C62957DA}" presName="iconBgRect" presStyleLbl="bgShp" presStyleIdx="2" presStyleCnt="4"/>
      <dgm:spPr/>
    </dgm:pt>
    <dgm:pt modelId="{528C6F99-2890-45DA-9B68-912C66757A34}" type="pres">
      <dgm:prSet presAssocID="{1106B16F-5C1E-4B5C-8B1C-FD31C62957D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E825A518-8C36-4795-AB9F-9DAAEB0D970E}" type="pres">
      <dgm:prSet presAssocID="{1106B16F-5C1E-4B5C-8B1C-FD31C62957DA}" presName="spaceRect" presStyleCnt="0"/>
      <dgm:spPr/>
    </dgm:pt>
    <dgm:pt modelId="{2D0FADD6-26DC-4E1F-9F1B-3F4E54BCCD86}" type="pres">
      <dgm:prSet presAssocID="{1106B16F-5C1E-4B5C-8B1C-FD31C62957DA}" presName="textRect" presStyleLbl="revTx" presStyleIdx="2" presStyleCnt="4">
        <dgm:presLayoutVars>
          <dgm:chMax val="1"/>
          <dgm:chPref val="1"/>
        </dgm:presLayoutVars>
      </dgm:prSet>
      <dgm:spPr/>
    </dgm:pt>
    <dgm:pt modelId="{C8F45EB4-C211-4722-B7D4-81E55CEC0554}" type="pres">
      <dgm:prSet presAssocID="{62DE2978-CF5E-4062-8CCB-163CDD983A12}" presName="sibTrans" presStyleLbl="sibTrans2D1" presStyleIdx="0" presStyleCnt="0"/>
      <dgm:spPr/>
    </dgm:pt>
    <dgm:pt modelId="{81E49409-62CC-4C96-8C53-751105B9BC52}" type="pres">
      <dgm:prSet presAssocID="{42124F9A-7275-44F3-B21D-2F33A54AC7A4}" presName="compNode" presStyleCnt="0"/>
      <dgm:spPr/>
    </dgm:pt>
    <dgm:pt modelId="{43F15E18-C464-4CC2-B695-EF043A8972B8}" type="pres">
      <dgm:prSet presAssocID="{42124F9A-7275-44F3-B21D-2F33A54AC7A4}" presName="iconBgRect" presStyleLbl="bgShp" presStyleIdx="3" presStyleCnt="4"/>
      <dgm:spPr/>
    </dgm:pt>
    <dgm:pt modelId="{3B9A6F04-952A-42F5-835B-EFEFC2D3BBB4}" type="pres">
      <dgm:prSet presAssocID="{42124F9A-7275-44F3-B21D-2F33A54AC7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ily Calendar"/>
        </a:ext>
      </dgm:extLst>
    </dgm:pt>
    <dgm:pt modelId="{D01020A6-23D6-42F2-9485-02E696E07F16}" type="pres">
      <dgm:prSet presAssocID="{42124F9A-7275-44F3-B21D-2F33A54AC7A4}" presName="spaceRect" presStyleCnt="0"/>
      <dgm:spPr/>
    </dgm:pt>
    <dgm:pt modelId="{CF01ADA6-AF47-487D-B782-A9CB59613D2B}" type="pres">
      <dgm:prSet presAssocID="{42124F9A-7275-44F3-B21D-2F33A54AC7A4}" presName="textRect" presStyleLbl="revTx" presStyleIdx="3" presStyleCnt="4">
        <dgm:presLayoutVars>
          <dgm:chMax val="1"/>
          <dgm:chPref val="1"/>
        </dgm:presLayoutVars>
      </dgm:prSet>
      <dgm:spPr/>
    </dgm:pt>
  </dgm:ptLst>
  <dgm:cxnLst>
    <dgm:cxn modelId="{F8FC8B05-F2FE-45A9-B499-CB6080FAD34C}" srcId="{BFBF140C-6E71-4052-B4DD-346B77FF03B1}" destId="{42124F9A-7275-44F3-B21D-2F33A54AC7A4}" srcOrd="3" destOrd="0" parTransId="{341C564D-38DE-4EA0-A891-521DF0D112EA}" sibTransId="{5ED343A9-B6B5-42C0-A59C-25EBD38EAB9A}"/>
    <dgm:cxn modelId="{EABA8E0E-F98A-6D41-9A89-3D7ED51FA185}" type="presOf" srcId="{62DE2978-CF5E-4062-8CCB-163CDD983A12}" destId="{C8F45EB4-C211-4722-B7D4-81E55CEC0554}" srcOrd="0" destOrd="0" presId="urn:microsoft.com/office/officeart/2018/2/layout/IconCircleList"/>
    <dgm:cxn modelId="{3ECD7F24-0268-4347-B816-6BF1657652A6}" srcId="{BFBF140C-6E71-4052-B4DD-346B77FF03B1}" destId="{65B07E5D-2D9C-444F-B9D8-B89EC402929C}" srcOrd="0" destOrd="0" parTransId="{8F39F737-6365-42EB-83A7-0A954C56345B}" sibTransId="{464D857F-B177-46B0-9171-8396E48377C4}"/>
    <dgm:cxn modelId="{36AFD227-5E7F-DC44-B1BA-B143FAA146F2}" type="presOf" srcId="{464D857F-B177-46B0-9171-8396E48377C4}" destId="{A373B774-4192-44D3-9A96-AE4611C9D3A5}" srcOrd="0" destOrd="0" presId="urn:microsoft.com/office/officeart/2018/2/layout/IconCircleList"/>
    <dgm:cxn modelId="{B5115B63-1EA5-674A-9016-5A9054F85A50}" type="presOf" srcId="{44B4916D-BF88-4DB0-87BF-F83F936A6028}" destId="{07BBF144-2D4D-4699-990E-8AF96D22230E}" srcOrd="0" destOrd="0" presId="urn:microsoft.com/office/officeart/2018/2/layout/IconCircleList"/>
    <dgm:cxn modelId="{B27C2471-6F34-C142-A787-3DFE480CC0FB}" type="presOf" srcId="{42124F9A-7275-44F3-B21D-2F33A54AC7A4}" destId="{CF01ADA6-AF47-487D-B782-A9CB59613D2B}" srcOrd="0" destOrd="0" presId="urn:microsoft.com/office/officeart/2018/2/layout/IconCircleList"/>
    <dgm:cxn modelId="{C7C4ECAB-0B4B-40F9-A3D7-C44B30924390}" srcId="{BFBF140C-6E71-4052-B4DD-346B77FF03B1}" destId="{1106B16F-5C1E-4B5C-8B1C-FD31C62957DA}" srcOrd="2" destOrd="0" parTransId="{6FA8B17B-80B5-4B9F-9106-B1BCC19D42C6}" sibTransId="{62DE2978-CF5E-4062-8CCB-163CDD983A12}"/>
    <dgm:cxn modelId="{08D93BB7-96B4-A14B-83AE-76098272FC63}" type="presOf" srcId="{65B07E5D-2D9C-444F-B9D8-B89EC402929C}" destId="{FDBDB50E-6C01-402E-BF67-83EEEA1BF9E7}" srcOrd="0" destOrd="0" presId="urn:microsoft.com/office/officeart/2018/2/layout/IconCircleList"/>
    <dgm:cxn modelId="{C05A50CF-5E63-7245-B590-3303C701C669}" type="presOf" srcId="{1106B16F-5C1E-4B5C-8B1C-FD31C62957DA}" destId="{2D0FADD6-26DC-4E1F-9F1B-3F4E54BCCD86}" srcOrd="0" destOrd="0" presId="urn:microsoft.com/office/officeart/2018/2/layout/IconCircleList"/>
    <dgm:cxn modelId="{6149B4E2-6F4A-45FD-9EB7-66415D1E2683}" srcId="{BFBF140C-6E71-4052-B4DD-346B77FF03B1}" destId="{44B4916D-BF88-4DB0-87BF-F83F936A6028}" srcOrd="1" destOrd="0" parTransId="{484711C4-5C7C-4E53-B3B1-A5ABD5C89548}" sibTransId="{0974BEFD-25D1-480F-89FE-43F5539E71C3}"/>
    <dgm:cxn modelId="{5B1613E7-A7DB-C240-A4AF-9E6C128645D3}" type="presOf" srcId="{0974BEFD-25D1-480F-89FE-43F5539E71C3}" destId="{9EB95589-696D-4020-A5CC-9316F1472D08}" srcOrd="0" destOrd="0" presId="urn:microsoft.com/office/officeart/2018/2/layout/IconCircleList"/>
    <dgm:cxn modelId="{0B4B61E9-63DB-1B4C-812F-45C48581C9F4}" type="presOf" srcId="{BFBF140C-6E71-4052-B4DD-346B77FF03B1}" destId="{BB0ABF8C-AE3E-443D-8895-474490C58836}" srcOrd="0" destOrd="0" presId="urn:microsoft.com/office/officeart/2018/2/layout/IconCircleList"/>
    <dgm:cxn modelId="{61920126-8097-0444-A64D-C3D3A6C2B08A}" type="presParOf" srcId="{BB0ABF8C-AE3E-443D-8895-474490C58836}" destId="{B6DC683A-8DD2-4E0D-82B4-9670BC1DDF6D}" srcOrd="0" destOrd="0" presId="urn:microsoft.com/office/officeart/2018/2/layout/IconCircleList"/>
    <dgm:cxn modelId="{001E35C2-68F3-374F-B084-7A6E0062E2EB}" type="presParOf" srcId="{B6DC683A-8DD2-4E0D-82B4-9670BC1DDF6D}" destId="{B34ACCDA-209E-48D5-A2FA-4DBD9FF77146}" srcOrd="0" destOrd="0" presId="urn:microsoft.com/office/officeart/2018/2/layout/IconCircleList"/>
    <dgm:cxn modelId="{A047282C-AD12-C541-AC97-8D0AD35FEAB2}" type="presParOf" srcId="{B34ACCDA-209E-48D5-A2FA-4DBD9FF77146}" destId="{F5C00172-FCD8-464D-B908-5A08B6FABB96}" srcOrd="0" destOrd="0" presId="urn:microsoft.com/office/officeart/2018/2/layout/IconCircleList"/>
    <dgm:cxn modelId="{02F0DADF-39EA-E849-B92D-A54CA61B09A5}" type="presParOf" srcId="{B34ACCDA-209E-48D5-A2FA-4DBD9FF77146}" destId="{D4D24B6B-2F8C-4ED2-84FB-B1C76EE46DC0}" srcOrd="1" destOrd="0" presId="urn:microsoft.com/office/officeart/2018/2/layout/IconCircleList"/>
    <dgm:cxn modelId="{1C37889F-DD82-214A-9268-981E19FD55E3}" type="presParOf" srcId="{B34ACCDA-209E-48D5-A2FA-4DBD9FF77146}" destId="{9FD8536A-ABA1-42CE-9CCA-157E47DE8DF9}" srcOrd="2" destOrd="0" presId="urn:microsoft.com/office/officeart/2018/2/layout/IconCircleList"/>
    <dgm:cxn modelId="{E57854D7-CFBB-D749-AFDD-15D8162D62EC}" type="presParOf" srcId="{B34ACCDA-209E-48D5-A2FA-4DBD9FF77146}" destId="{FDBDB50E-6C01-402E-BF67-83EEEA1BF9E7}" srcOrd="3" destOrd="0" presId="urn:microsoft.com/office/officeart/2018/2/layout/IconCircleList"/>
    <dgm:cxn modelId="{53BDBD09-EC7D-494D-BCF9-DF06036A8744}" type="presParOf" srcId="{B6DC683A-8DD2-4E0D-82B4-9670BC1DDF6D}" destId="{A373B774-4192-44D3-9A96-AE4611C9D3A5}" srcOrd="1" destOrd="0" presId="urn:microsoft.com/office/officeart/2018/2/layout/IconCircleList"/>
    <dgm:cxn modelId="{5C9ACDFE-1EFC-0E43-93CF-A6143875C37E}" type="presParOf" srcId="{B6DC683A-8DD2-4E0D-82B4-9670BC1DDF6D}" destId="{0016A5A5-D344-4763-A5D2-94F9D12B7DB8}" srcOrd="2" destOrd="0" presId="urn:microsoft.com/office/officeart/2018/2/layout/IconCircleList"/>
    <dgm:cxn modelId="{9F632AD7-64A1-6649-B040-69BE8D13074F}" type="presParOf" srcId="{0016A5A5-D344-4763-A5D2-94F9D12B7DB8}" destId="{6D398E29-DBD3-4E28-B692-6389E33A9BA7}" srcOrd="0" destOrd="0" presId="urn:microsoft.com/office/officeart/2018/2/layout/IconCircleList"/>
    <dgm:cxn modelId="{4D5374A5-469F-E849-AE09-FCD5125421AD}" type="presParOf" srcId="{0016A5A5-D344-4763-A5D2-94F9D12B7DB8}" destId="{C4758904-DDB2-4550-9172-29B601DE2196}" srcOrd="1" destOrd="0" presId="urn:microsoft.com/office/officeart/2018/2/layout/IconCircleList"/>
    <dgm:cxn modelId="{4857F90E-28E6-7648-AFD3-31C61165F4E8}" type="presParOf" srcId="{0016A5A5-D344-4763-A5D2-94F9D12B7DB8}" destId="{3094AA22-B71C-4D99-BE6F-1CF9B23EA295}" srcOrd="2" destOrd="0" presId="urn:microsoft.com/office/officeart/2018/2/layout/IconCircleList"/>
    <dgm:cxn modelId="{A1FF5FA0-A4FD-9542-A8F5-86F0CA7B8E72}" type="presParOf" srcId="{0016A5A5-D344-4763-A5D2-94F9D12B7DB8}" destId="{07BBF144-2D4D-4699-990E-8AF96D22230E}" srcOrd="3" destOrd="0" presId="urn:microsoft.com/office/officeart/2018/2/layout/IconCircleList"/>
    <dgm:cxn modelId="{EDFE0DAF-A72C-FA42-ADBF-0D3C50B40609}" type="presParOf" srcId="{B6DC683A-8DD2-4E0D-82B4-9670BC1DDF6D}" destId="{9EB95589-696D-4020-A5CC-9316F1472D08}" srcOrd="3" destOrd="0" presId="urn:microsoft.com/office/officeart/2018/2/layout/IconCircleList"/>
    <dgm:cxn modelId="{42BF5418-8B00-6946-A9F1-A0DE8EA2F6B4}" type="presParOf" srcId="{B6DC683A-8DD2-4E0D-82B4-9670BC1DDF6D}" destId="{5D030148-2979-48E0-86E8-A1A750C7B4A7}" srcOrd="4" destOrd="0" presId="urn:microsoft.com/office/officeart/2018/2/layout/IconCircleList"/>
    <dgm:cxn modelId="{9971E025-89E2-2E42-861D-5B3B49475EB6}" type="presParOf" srcId="{5D030148-2979-48E0-86E8-A1A750C7B4A7}" destId="{6E428625-50A0-4BC2-8DCD-8F11838B17B6}" srcOrd="0" destOrd="0" presId="urn:microsoft.com/office/officeart/2018/2/layout/IconCircleList"/>
    <dgm:cxn modelId="{6E1AC883-A473-6644-9503-BA2D73454395}" type="presParOf" srcId="{5D030148-2979-48E0-86E8-A1A750C7B4A7}" destId="{528C6F99-2890-45DA-9B68-912C66757A34}" srcOrd="1" destOrd="0" presId="urn:microsoft.com/office/officeart/2018/2/layout/IconCircleList"/>
    <dgm:cxn modelId="{356F5543-F7EB-FA42-AD40-C0E98CE1C7D5}" type="presParOf" srcId="{5D030148-2979-48E0-86E8-A1A750C7B4A7}" destId="{E825A518-8C36-4795-AB9F-9DAAEB0D970E}" srcOrd="2" destOrd="0" presId="urn:microsoft.com/office/officeart/2018/2/layout/IconCircleList"/>
    <dgm:cxn modelId="{DC6EF310-836C-1B41-A734-DFD34FCCCD2E}" type="presParOf" srcId="{5D030148-2979-48E0-86E8-A1A750C7B4A7}" destId="{2D0FADD6-26DC-4E1F-9F1B-3F4E54BCCD86}" srcOrd="3" destOrd="0" presId="urn:microsoft.com/office/officeart/2018/2/layout/IconCircleList"/>
    <dgm:cxn modelId="{0380F666-FF68-8A43-85B4-7E043A031014}" type="presParOf" srcId="{B6DC683A-8DD2-4E0D-82B4-9670BC1DDF6D}" destId="{C8F45EB4-C211-4722-B7D4-81E55CEC0554}" srcOrd="5" destOrd="0" presId="urn:microsoft.com/office/officeart/2018/2/layout/IconCircleList"/>
    <dgm:cxn modelId="{79C271C5-B619-7343-8486-F6C92EDDB9DF}" type="presParOf" srcId="{B6DC683A-8DD2-4E0D-82B4-9670BC1DDF6D}" destId="{81E49409-62CC-4C96-8C53-751105B9BC52}" srcOrd="6" destOrd="0" presId="urn:microsoft.com/office/officeart/2018/2/layout/IconCircleList"/>
    <dgm:cxn modelId="{F32DC22E-EB30-3A4F-A5D9-FBE736D31BEE}" type="presParOf" srcId="{81E49409-62CC-4C96-8C53-751105B9BC52}" destId="{43F15E18-C464-4CC2-B695-EF043A8972B8}" srcOrd="0" destOrd="0" presId="urn:microsoft.com/office/officeart/2018/2/layout/IconCircleList"/>
    <dgm:cxn modelId="{1D4DA6F2-A6D3-3142-B69F-545D1DC4CA20}" type="presParOf" srcId="{81E49409-62CC-4C96-8C53-751105B9BC52}" destId="{3B9A6F04-952A-42F5-835B-EFEFC2D3BBB4}" srcOrd="1" destOrd="0" presId="urn:microsoft.com/office/officeart/2018/2/layout/IconCircleList"/>
    <dgm:cxn modelId="{321DBC0F-5510-8D45-A6DA-481C468C65E3}" type="presParOf" srcId="{81E49409-62CC-4C96-8C53-751105B9BC52}" destId="{D01020A6-23D6-42F2-9485-02E696E07F16}" srcOrd="2" destOrd="0" presId="urn:microsoft.com/office/officeart/2018/2/layout/IconCircleList"/>
    <dgm:cxn modelId="{7F2E254C-6205-9244-9FE5-B5353C827639}" type="presParOf" srcId="{81E49409-62CC-4C96-8C53-751105B9BC52}" destId="{CF01ADA6-AF47-487D-B782-A9CB59613D2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DA9FA9-3A56-46CA-98DC-DA4877C34F4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274E5A9-EF2E-46E4-AED4-D71A329C2B42}">
      <dgm:prSet/>
      <dgm:spPr/>
      <dgm:t>
        <a:bodyPr/>
        <a:lstStyle/>
        <a:p>
          <a:pPr>
            <a:lnSpc>
              <a:spcPct val="100000"/>
            </a:lnSpc>
            <a:defRPr cap="all"/>
          </a:pPr>
          <a:r>
            <a:rPr lang="en-US"/>
            <a:t>More Firebase Implementation</a:t>
          </a:r>
        </a:p>
      </dgm:t>
    </dgm:pt>
    <dgm:pt modelId="{40877399-0F0D-4681-86B3-DFCA47A4678D}" type="parTrans" cxnId="{DC15A95D-41BD-47DA-A52F-C9BF4F03C7E4}">
      <dgm:prSet/>
      <dgm:spPr/>
      <dgm:t>
        <a:bodyPr/>
        <a:lstStyle/>
        <a:p>
          <a:endParaRPr lang="en-US"/>
        </a:p>
      </dgm:t>
    </dgm:pt>
    <dgm:pt modelId="{B0958349-B45E-43F8-879F-072111057C0D}" type="sibTrans" cxnId="{DC15A95D-41BD-47DA-A52F-C9BF4F03C7E4}">
      <dgm:prSet/>
      <dgm:spPr/>
      <dgm:t>
        <a:bodyPr/>
        <a:lstStyle/>
        <a:p>
          <a:endParaRPr lang="en-US"/>
        </a:p>
      </dgm:t>
    </dgm:pt>
    <dgm:pt modelId="{00EDB859-A146-4821-937F-469D2021E080}">
      <dgm:prSet/>
      <dgm:spPr/>
      <dgm:t>
        <a:bodyPr/>
        <a:lstStyle/>
        <a:p>
          <a:pPr>
            <a:lnSpc>
              <a:spcPct val="100000"/>
            </a:lnSpc>
            <a:defRPr cap="all"/>
          </a:pPr>
          <a:r>
            <a:rPr lang="en-US"/>
            <a:t>login &amp; register</a:t>
          </a:r>
        </a:p>
      </dgm:t>
    </dgm:pt>
    <dgm:pt modelId="{4BCE7714-D7B0-4EF0-B713-DCF073E4B279}" type="parTrans" cxnId="{8AE1E69D-09AB-4B9D-AB9D-B1C254559AB4}">
      <dgm:prSet/>
      <dgm:spPr/>
      <dgm:t>
        <a:bodyPr/>
        <a:lstStyle/>
        <a:p>
          <a:endParaRPr lang="en-US"/>
        </a:p>
      </dgm:t>
    </dgm:pt>
    <dgm:pt modelId="{4252532B-25FA-4F7E-A145-F3C54BD2AA04}" type="sibTrans" cxnId="{8AE1E69D-09AB-4B9D-AB9D-B1C254559AB4}">
      <dgm:prSet/>
      <dgm:spPr/>
      <dgm:t>
        <a:bodyPr/>
        <a:lstStyle/>
        <a:p>
          <a:endParaRPr lang="en-US"/>
        </a:p>
      </dgm:t>
    </dgm:pt>
    <dgm:pt modelId="{D82A621B-B0EC-4F9B-95D9-60596EDCAD07}">
      <dgm:prSet/>
      <dgm:spPr/>
      <dgm:t>
        <a:bodyPr/>
        <a:lstStyle/>
        <a:p>
          <a:endParaRPr lang="en-US"/>
        </a:p>
      </dgm:t>
    </dgm:pt>
    <dgm:pt modelId="{FEB38686-7C8D-4C5F-8630-47D41943C51F}" type="parTrans" cxnId="{19595209-B508-49E2-B782-21A91408BB64}">
      <dgm:prSet/>
      <dgm:spPr/>
      <dgm:t>
        <a:bodyPr/>
        <a:lstStyle/>
        <a:p>
          <a:endParaRPr lang="en-US"/>
        </a:p>
      </dgm:t>
    </dgm:pt>
    <dgm:pt modelId="{AE123DD2-1B85-4BA2-93D7-6D105B96A8EE}" type="sibTrans" cxnId="{19595209-B508-49E2-B782-21A91408BB64}">
      <dgm:prSet/>
      <dgm:spPr/>
      <dgm:t>
        <a:bodyPr/>
        <a:lstStyle/>
        <a:p>
          <a:endParaRPr lang="en-US"/>
        </a:p>
      </dgm:t>
    </dgm:pt>
    <dgm:pt modelId="{7840B221-0A61-4CEC-BEB5-03A710663BB9}">
      <dgm:prSet/>
      <dgm:spPr/>
      <dgm:t>
        <a:bodyPr/>
        <a:lstStyle/>
        <a:p>
          <a:endParaRPr lang="en-US"/>
        </a:p>
      </dgm:t>
    </dgm:pt>
    <dgm:pt modelId="{68F67187-7DA1-4855-83B0-E9E8FA89F63F}" type="parTrans" cxnId="{E2D7B1AF-335E-432A-A560-0F7C169D1664}">
      <dgm:prSet/>
      <dgm:spPr/>
      <dgm:t>
        <a:bodyPr/>
        <a:lstStyle/>
        <a:p>
          <a:endParaRPr lang="en-US"/>
        </a:p>
      </dgm:t>
    </dgm:pt>
    <dgm:pt modelId="{E1E07E17-A11B-457A-8AFD-3CCE6F923474}" type="sibTrans" cxnId="{E2D7B1AF-335E-432A-A560-0F7C169D1664}">
      <dgm:prSet/>
      <dgm:spPr/>
      <dgm:t>
        <a:bodyPr/>
        <a:lstStyle/>
        <a:p>
          <a:endParaRPr lang="en-US"/>
        </a:p>
      </dgm:t>
    </dgm:pt>
    <dgm:pt modelId="{15255EA5-3059-4830-99F6-46D060744AF8}" type="pres">
      <dgm:prSet presAssocID="{19DA9FA9-3A56-46CA-98DC-DA4877C34F44}" presName="root" presStyleCnt="0">
        <dgm:presLayoutVars>
          <dgm:dir/>
          <dgm:resizeHandles val="exact"/>
        </dgm:presLayoutVars>
      </dgm:prSet>
      <dgm:spPr/>
    </dgm:pt>
    <dgm:pt modelId="{41AC3BF7-5845-403C-83C2-50535959411E}" type="pres">
      <dgm:prSet presAssocID="{2274E5A9-EF2E-46E4-AED4-D71A329C2B42}" presName="compNode" presStyleCnt="0"/>
      <dgm:spPr/>
    </dgm:pt>
    <dgm:pt modelId="{CFE3340A-F484-46BE-A845-0A4370344646}" type="pres">
      <dgm:prSet presAssocID="{2274E5A9-EF2E-46E4-AED4-D71A329C2B42}" presName="iconBgRect" presStyleLbl="bgShp" presStyleIdx="0" presStyleCnt="2"/>
      <dgm:spPr/>
    </dgm:pt>
    <dgm:pt modelId="{5E8E8DA6-DF0E-4C3D-B2FB-C5C8B4218670}" type="pres">
      <dgm:prSet presAssocID="{2274E5A9-EF2E-46E4-AED4-D71A329C2B4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3514BA9-9052-40DB-BBD9-8E7AC2AE7453}" type="pres">
      <dgm:prSet presAssocID="{2274E5A9-EF2E-46E4-AED4-D71A329C2B42}" presName="spaceRect" presStyleCnt="0"/>
      <dgm:spPr/>
    </dgm:pt>
    <dgm:pt modelId="{873CD600-4F63-4C93-800F-68B90155063D}" type="pres">
      <dgm:prSet presAssocID="{2274E5A9-EF2E-46E4-AED4-D71A329C2B42}" presName="textRect" presStyleLbl="revTx" presStyleIdx="0" presStyleCnt="2">
        <dgm:presLayoutVars>
          <dgm:chMax val="1"/>
          <dgm:chPref val="1"/>
        </dgm:presLayoutVars>
      </dgm:prSet>
      <dgm:spPr/>
    </dgm:pt>
    <dgm:pt modelId="{42CC63B7-E91E-46CE-87C5-D16A336753ED}" type="pres">
      <dgm:prSet presAssocID="{B0958349-B45E-43F8-879F-072111057C0D}" presName="sibTrans" presStyleCnt="0"/>
      <dgm:spPr/>
    </dgm:pt>
    <dgm:pt modelId="{51BA1C17-6A5F-42A5-857E-1F1259B6CB1B}" type="pres">
      <dgm:prSet presAssocID="{00EDB859-A146-4821-937F-469D2021E080}" presName="compNode" presStyleCnt="0"/>
      <dgm:spPr/>
    </dgm:pt>
    <dgm:pt modelId="{25F97FDB-48B7-4AD0-A15D-FC8568668A09}" type="pres">
      <dgm:prSet presAssocID="{00EDB859-A146-4821-937F-469D2021E080}" presName="iconBgRect" presStyleLbl="bgShp" presStyleIdx="1" presStyleCnt="2"/>
      <dgm:spPr/>
    </dgm:pt>
    <dgm:pt modelId="{E0E1B6F7-0AB1-40AE-B471-C89ED8D7B33C}" type="pres">
      <dgm:prSet presAssocID="{00EDB859-A146-4821-937F-469D2021E08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31D43A5F-37ED-4DC3-B58D-54529728E6E7}" type="pres">
      <dgm:prSet presAssocID="{00EDB859-A146-4821-937F-469D2021E080}" presName="spaceRect" presStyleCnt="0"/>
      <dgm:spPr/>
    </dgm:pt>
    <dgm:pt modelId="{4DD449FB-4B27-49BD-932B-306616E91B30}" type="pres">
      <dgm:prSet presAssocID="{00EDB859-A146-4821-937F-469D2021E080}" presName="textRect" presStyleLbl="revTx" presStyleIdx="1" presStyleCnt="2">
        <dgm:presLayoutVars>
          <dgm:chMax val="1"/>
          <dgm:chPref val="1"/>
        </dgm:presLayoutVars>
      </dgm:prSet>
      <dgm:spPr/>
    </dgm:pt>
  </dgm:ptLst>
  <dgm:cxnLst>
    <dgm:cxn modelId="{19595209-B508-49E2-B782-21A91408BB64}" srcId="{00EDB859-A146-4821-937F-469D2021E080}" destId="{D82A621B-B0EC-4F9B-95D9-60596EDCAD07}" srcOrd="0" destOrd="0" parTransId="{FEB38686-7C8D-4C5F-8630-47D41943C51F}" sibTransId="{AE123DD2-1B85-4BA2-93D7-6D105B96A8EE}"/>
    <dgm:cxn modelId="{37F4F91E-FC44-B046-A3E4-FA72A04DD260}" type="presOf" srcId="{00EDB859-A146-4821-937F-469D2021E080}" destId="{4DD449FB-4B27-49BD-932B-306616E91B30}" srcOrd="0" destOrd="0" presId="urn:microsoft.com/office/officeart/2018/5/layout/IconCircleLabelList"/>
    <dgm:cxn modelId="{B8F8355A-5CAF-1646-B6FE-39634E30DA11}" type="presOf" srcId="{2274E5A9-EF2E-46E4-AED4-D71A329C2B42}" destId="{873CD600-4F63-4C93-800F-68B90155063D}" srcOrd="0" destOrd="0" presId="urn:microsoft.com/office/officeart/2018/5/layout/IconCircleLabelList"/>
    <dgm:cxn modelId="{DC15A95D-41BD-47DA-A52F-C9BF4F03C7E4}" srcId="{19DA9FA9-3A56-46CA-98DC-DA4877C34F44}" destId="{2274E5A9-EF2E-46E4-AED4-D71A329C2B42}" srcOrd="0" destOrd="0" parTransId="{40877399-0F0D-4681-86B3-DFCA47A4678D}" sibTransId="{B0958349-B45E-43F8-879F-072111057C0D}"/>
    <dgm:cxn modelId="{B45DE998-FB2E-314F-8A44-39531BD73FF2}" type="presOf" srcId="{19DA9FA9-3A56-46CA-98DC-DA4877C34F44}" destId="{15255EA5-3059-4830-99F6-46D060744AF8}" srcOrd="0" destOrd="0" presId="urn:microsoft.com/office/officeart/2018/5/layout/IconCircleLabelList"/>
    <dgm:cxn modelId="{8AE1E69D-09AB-4B9D-AB9D-B1C254559AB4}" srcId="{19DA9FA9-3A56-46CA-98DC-DA4877C34F44}" destId="{00EDB859-A146-4821-937F-469D2021E080}" srcOrd="1" destOrd="0" parTransId="{4BCE7714-D7B0-4EF0-B713-DCF073E4B279}" sibTransId="{4252532B-25FA-4F7E-A145-F3C54BD2AA04}"/>
    <dgm:cxn modelId="{E2D7B1AF-335E-432A-A560-0F7C169D1664}" srcId="{D82A621B-B0EC-4F9B-95D9-60596EDCAD07}" destId="{7840B221-0A61-4CEC-BEB5-03A710663BB9}" srcOrd="0" destOrd="0" parTransId="{68F67187-7DA1-4855-83B0-E9E8FA89F63F}" sibTransId="{E1E07E17-A11B-457A-8AFD-3CCE6F923474}"/>
    <dgm:cxn modelId="{F1DB3DF2-1450-5243-B60C-4158B6ACB35C}" type="presParOf" srcId="{15255EA5-3059-4830-99F6-46D060744AF8}" destId="{41AC3BF7-5845-403C-83C2-50535959411E}" srcOrd="0" destOrd="0" presId="urn:microsoft.com/office/officeart/2018/5/layout/IconCircleLabelList"/>
    <dgm:cxn modelId="{3CE710CD-E175-A74F-B6D8-AAA0AF69151F}" type="presParOf" srcId="{41AC3BF7-5845-403C-83C2-50535959411E}" destId="{CFE3340A-F484-46BE-A845-0A4370344646}" srcOrd="0" destOrd="0" presId="urn:microsoft.com/office/officeart/2018/5/layout/IconCircleLabelList"/>
    <dgm:cxn modelId="{03663DEB-7940-AF41-BFB5-0894EA5F1EE6}" type="presParOf" srcId="{41AC3BF7-5845-403C-83C2-50535959411E}" destId="{5E8E8DA6-DF0E-4C3D-B2FB-C5C8B4218670}" srcOrd="1" destOrd="0" presId="urn:microsoft.com/office/officeart/2018/5/layout/IconCircleLabelList"/>
    <dgm:cxn modelId="{F51A4B45-15A6-2049-A7DF-19F241A12EE8}" type="presParOf" srcId="{41AC3BF7-5845-403C-83C2-50535959411E}" destId="{83514BA9-9052-40DB-BBD9-8E7AC2AE7453}" srcOrd="2" destOrd="0" presId="urn:microsoft.com/office/officeart/2018/5/layout/IconCircleLabelList"/>
    <dgm:cxn modelId="{BF70EA30-AE79-A246-90CC-86DEEA01CA70}" type="presParOf" srcId="{41AC3BF7-5845-403C-83C2-50535959411E}" destId="{873CD600-4F63-4C93-800F-68B90155063D}" srcOrd="3" destOrd="0" presId="urn:microsoft.com/office/officeart/2018/5/layout/IconCircleLabelList"/>
    <dgm:cxn modelId="{8833505F-538E-3248-9DB2-0594197AE12C}" type="presParOf" srcId="{15255EA5-3059-4830-99F6-46D060744AF8}" destId="{42CC63B7-E91E-46CE-87C5-D16A336753ED}" srcOrd="1" destOrd="0" presId="urn:microsoft.com/office/officeart/2018/5/layout/IconCircleLabelList"/>
    <dgm:cxn modelId="{20654877-A3FC-2047-A0C5-4D0F73410069}" type="presParOf" srcId="{15255EA5-3059-4830-99F6-46D060744AF8}" destId="{51BA1C17-6A5F-42A5-857E-1F1259B6CB1B}" srcOrd="2" destOrd="0" presId="urn:microsoft.com/office/officeart/2018/5/layout/IconCircleLabelList"/>
    <dgm:cxn modelId="{DE372D38-3F93-3B45-B875-7BDC91EBD152}" type="presParOf" srcId="{51BA1C17-6A5F-42A5-857E-1F1259B6CB1B}" destId="{25F97FDB-48B7-4AD0-A15D-FC8568668A09}" srcOrd="0" destOrd="0" presId="urn:microsoft.com/office/officeart/2018/5/layout/IconCircleLabelList"/>
    <dgm:cxn modelId="{4D3110CE-8808-FA4A-8EBC-45FF0558143C}" type="presParOf" srcId="{51BA1C17-6A5F-42A5-857E-1F1259B6CB1B}" destId="{E0E1B6F7-0AB1-40AE-B471-C89ED8D7B33C}" srcOrd="1" destOrd="0" presId="urn:microsoft.com/office/officeart/2018/5/layout/IconCircleLabelList"/>
    <dgm:cxn modelId="{85C7FFA1-3175-174B-8CB3-5267B68D4826}" type="presParOf" srcId="{51BA1C17-6A5F-42A5-857E-1F1259B6CB1B}" destId="{31D43A5F-37ED-4DC3-B58D-54529728E6E7}" srcOrd="2" destOrd="0" presId="urn:microsoft.com/office/officeart/2018/5/layout/IconCircleLabelList"/>
    <dgm:cxn modelId="{34DA1188-DA45-D24F-A3FE-48F81363A900}" type="presParOf" srcId="{51BA1C17-6A5F-42A5-857E-1F1259B6CB1B}" destId="{4DD449FB-4B27-49BD-932B-306616E91B3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01F2DD-F311-497E-A8E5-2E09EE92D7E9}"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F0F9F2BA-CC20-42A6-B6BB-BC72A0AC613F}">
      <dgm:prSet/>
      <dgm:spPr/>
      <dgm:t>
        <a:bodyPr/>
        <a:lstStyle/>
        <a:p>
          <a:pPr>
            <a:lnSpc>
              <a:spcPct val="100000"/>
            </a:lnSpc>
            <a:defRPr cap="all"/>
          </a:pPr>
          <a:r>
            <a:rPr lang="en-US"/>
            <a:t>the payment method we recommend is stripe</a:t>
          </a:r>
        </a:p>
      </dgm:t>
    </dgm:pt>
    <dgm:pt modelId="{5F74D72D-4179-4055-81A7-15D8B527410F}" type="parTrans" cxnId="{FBD8FA6C-D547-4F13-A6BD-726C7D96356F}">
      <dgm:prSet/>
      <dgm:spPr/>
      <dgm:t>
        <a:bodyPr/>
        <a:lstStyle/>
        <a:p>
          <a:endParaRPr lang="en-US"/>
        </a:p>
      </dgm:t>
    </dgm:pt>
    <dgm:pt modelId="{552ABE4C-0681-4161-B627-4AEDA0273E4B}" type="sibTrans" cxnId="{FBD8FA6C-D547-4F13-A6BD-726C7D96356F}">
      <dgm:prSet/>
      <dgm:spPr/>
      <dgm:t>
        <a:bodyPr/>
        <a:lstStyle/>
        <a:p>
          <a:endParaRPr lang="en-US"/>
        </a:p>
      </dgm:t>
    </dgm:pt>
    <dgm:pt modelId="{7AD8ECD5-3DB1-47E0-B021-4975407966A5}">
      <dgm:prSet/>
      <dgm:spPr/>
      <dgm:t>
        <a:bodyPr/>
        <a:lstStyle/>
        <a:p>
          <a:pPr>
            <a:lnSpc>
              <a:spcPct val="100000"/>
            </a:lnSpc>
            <a:defRPr cap="all"/>
          </a:pPr>
          <a:r>
            <a:rPr lang="en-US"/>
            <a:t>Event bright plans using new api knowledge </a:t>
          </a:r>
        </a:p>
      </dgm:t>
    </dgm:pt>
    <dgm:pt modelId="{0E9387AD-00E1-473A-96AF-AD2C4D491EB0}" type="parTrans" cxnId="{C981E0A2-F4D4-4818-8CA3-100D7989E301}">
      <dgm:prSet/>
      <dgm:spPr/>
      <dgm:t>
        <a:bodyPr/>
        <a:lstStyle/>
        <a:p>
          <a:endParaRPr lang="en-US"/>
        </a:p>
      </dgm:t>
    </dgm:pt>
    <dgm:pt modelId="{C6F1985B-BD75-4A4D-B93E-A00A128FDD7B}" type="sibTrans" cxnId="{C981E0A2-F4D4-4818-8CA3-100D7989E301}">
      <dgm:prSet/>
      <dgm:spPr/>
      <dgm:t>
        <a:bodyPr/>
        <a:lstStyle/>
        <a:p>
          <a:endParaRPr lang="en-US"/>
        </a:p>
      </dgm:t>
    </dgm:pt>
    <dgm:pt modelId="{40D6A203-1A4A-4B15-ACDC-32C7807A5E94}" type="pres">
      <dgm:prSet presAssocID="{E401F2DD-F311-497E-A8E5-2E09EE92D7E9}" presName="root" presStyleCnt="0">
        <dgm:presLayoutVars>
          <dgm:dir/>
          <dgm:resizeHandles val="exact"/>
        </dgm:presLayoutVars>
      </dgm:prSet>
      <dgm:spPr/>
    </dgm:pt>
    <dgm:pt modelId="{5C2A4EBC-A131-4B07-BD62-B6336A06164F}" type="pres">
      <dgm:prSet presAssocID="{F0F9F2BA-CC20-42A6-B6BB-BC72A0AC613F}" presName="compNode" presStyleCnt="0"/>
      <dgm:spPr/>
    </dgm:pt>
    <dgm:pt modelId="{078881E8-6D60-4DCC-AB70-20DA53A0437E}" type="pres">
      <dgm:prSet presAssocID="{F0F9F2BA-CC20-42A6-B6BB-BC72A0AC613F}" presName="iconBgRect" presStyleLbl="bgShp" presStyleIdx="0" presStyleCnt="2"/>
      <dgm:spPr/>
    </dgm:pt>
    <dgm:pt modelId="{B1340055-ED3D-4D58-8CFE-EF82D611E1CE}" type="pres">
      <dgm:prSet presAssocID="{F0F9F2BA-CC20-42A6-B6BB-BC72A0AC613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B3F35D2-207E-4A22-B984-1EF1BDFBF80F}" type="pres">
      <dgm:prSet presAssocID="{F0F9F2BA-CC20-42A6-B6BB-BC72A0AC613F}" presName="spaceRect" presStyleCnt="0"/>
      <dgm:spPr/>
    </dgm:pt>
    <dgm:pt modelId="{7117ACE7-4AE4-4BC6-BB73-B004B8D0E221}" type="pres">
      <dgm:prSet presAssocID="{F0F9F2BA-CC20-42A6-B6BB-BC72A0AC613F}" presName="textRect" presStyleLbl="revTx" presStyleIdx="0" presStyleCnt="2">
        <dgm:presLayoutVars>
          <dgm:chMax val="1"/>
          <dgm:chPref val="1"/>
        </dgm:presLayoutVars>
      </dgm:prSet>
      <dgm:spPr/>
    </dgm:pt>
    <dgm:pt modelId="{B522D3EB-9B5F-4C27-A84B-E80F04CDEFB4}" type="pres">
      <dgm:prSet presAssocID="{552ABE4C-0681-4161-B627-4AEDA0273E4B}" presName="sibTrans" presStyleCnt="0"/>
      <dgm:spPr/>
    </dgm:pt>
    <dgm:pt modelId="{1A6986D3-E946-4ED6-A441-26AD8F0F57AA}" type="pres">
      <dgm:prSet presAssocID="{7AD8ECD5-3DB1-47E0-B021-4975407966A5}" presName="compNode" presStyleCnt="0"/>
      <dgm:spPr/>
    </dgm:pt>
    <dgm:pt modelId="{50A709D6-6AAB-46BC-8AA0-BD764243F9B5}" type="pres">
      <dgm:prSet presAssocID="{7AD8ECD5-3DB1-47E0-B021-4975407966A5}" presName="iconBgRect" presStyleLbl="bgShp" presStyleIdx="1" presStyleCnt="2"/>
      <dgm:spPr/>
    </dgm:pt>
    <dgm:pt modelId="{F971FA10-3C78-4BB1-A153-C8A41B3A9F1B}" type="pres">
      <dgm:prSet presAssocID="{7AD8ECD5-3DB1-47E0-B021-4975407966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04E5C38F-5B56-424B-8AA8-2F3F1DE0A2E6}" type="pres">
      <dgm:prSet presAssocID="{7AD8ECD5-3DB1-47E0-B021-4975407966A5}" presName="spaceRect" presStyleCnt="0"/>
      <dgm:spPr/>
    </dgm:pt>
    <dgm:pt modelId="{BA501C07-3B71-4A53-8FCB-2542130FDCB7}" type="pres">
      <dgm:prSet presAssocID="{7AD8ECD5-3DB1-47E0-B021-4975407966A5}" presName="textRect" presStyleLbl="revTx" presStyleIdx="1" presStyleCnt="2">
        <dgm:presLayoutVars>
          <dgm:chMax val="1"/>
          <dgm:chPref val="1"/>
        </dgm:presLayoutVars>
      </dgm:prSet>
      <dgm:spPr/>
    </dgm:pt>
  </dgm:ptLst>
  <dgm:cxnLst>
    <dgm:cxn modelId="{0BEFE44F-00D8-4EC0-8DFF-756FACE51CE2}" type="presOf" srcId="{F0F9F2BA-CC20-42A6-B6BB-BC72A0AC613F}" destId="{7117ACE7-4AE4-4BC6-BB73-B004B8D0E221}" srcOrd="0" destOrd="0" presId="urn:microsoft.com/office/officeart/2018/5/layout/IconCircleLabelList"/>
    <dgm:cxn modelId="{FBD8FA6C-D547-4F13-A6BD-726C7D96356F}" srcId="{E401F2DD-F311-497E-A8E5-2E09EE92D7E9}" destId="{F0F9F2BA-CC20-42A6-B6BB-BC72A0AC613F}" srcOrd="0" destOrd="0" parTransId="{5F74D72D-4179-4055-81A7-15D8B527410F}" sibTransId="{552ABE4C-0681-4161-B627-4AEDA0273E4B}"/>
    <dgm:cxn modelId="{63E78679-670D-428D-ADE7-9E2AADD8E4E8}" type="presOf" srcId="{E401F2DD-F311-497E-A8E5-2E09EE92D7E9}" destId="{40D6A203-1A4A-4B15-ACDC-32C7807A5E94}" srcOrd="0" destOrd="0" presId="urn:microsoft.com/office/officeart/2018/5/layout/IconCircleLabelList"/>
    <dgm:cxn modelId="{ECBFD497-0857-42CC-BA43-68A1959F0ED7}" type="presOf" srcId="{7AD8ECD5-3DB1-47E0-B021-4975407966A5}" destId="{BA501C07-3B71-4A53-8FCB-2542130FDCB7}" srcOrd="0" destOrd="0" presId="urn:microsoft.com/office/officeart/2018/5/layout/IconCircleLabelList"/>
    <dgm:cxn modelId="{C981E0A2-F4D4-4818-8CA3-100D7989E301}" srcId="{E401F2DD-F311-497E-A8E5-2E09EE92D7E9}" destId="{7AD8ECD5-3DB1-47E0-B021-4975407966A5}" srcOrd="1" destOrd="0" parTransId="{0E9387AD-00E1-473A-96AF-AD2C4D491EB0}" sibTransId="{C6F1985B-BD75-4A4D-B93E-A00A128FDD7B}"/>
    <dgm:cxn modelId="{7A783826-8BCA-4F4C-A36E-0571164DBC66}" type="presParOf" srcId="{40D6A203-1A4A-4B15-ACDC-32C7807A5E94}" destId="{5C2A4EBC-A131-4B07-BD62-B6336A06164F}" srcOrd="0" destOrd="0" presId="urn:microsoft.com/office/officeart/2018/5/layout/IconCircleLabelList"/>
    <dgm:cxn modelId="{12679E1A-9F62-4AFB-88CB-7DBC8EAA8B52}" type="presParOf" srcId="{5C2A4EBC-A131-4B07-BD62-B6336A06164F}" destId="{078881E8-6D60-4DCC-AB70-20DA53A0437E}" srcOrd="0" destOrd="0" presId="urn:microsoft.com/office/officeart/2018/5/layout/IconCircleLabelList"/>
    <dgm:cxn modelId="{F63AE132-E58F-462D-BF35-8AD9B8559950}" type="presParOf" srcId="{5C2A4EBC-A131-4B07-BD62-B6336A06164F}" destId="{B1340055-ED3D-4D58-8CFE-EF82D611E1CE}" srcOrd="1" destOrd="0" presId="urn:microsoft.com/office/officeart/2018/5/layout/IconCircleLabelList"/>
    <dgm:cxn modelId="{E457382C-3F3D-42B2-AC96-AE62949FAA2E}" type="presParOf" srcId="{5C2A4EBC-A131-4B07-BD62-B6336A06164F}" destId="{9B3F35D2-207E-4A22-B984-1EF1BDFBF80F}" srcOrd="2" destOrd="0" presId="urn:microsoft.com/office/officeart/2018/5/layout/IconCircleLabelList"/>
    <dgm:cxn modelId="{6345D7B8-8D0A-4F03-BF96-6D5023A977F5}" type="presParOf" srcId="{5C2A4EBC-A131-4B07-BD62-B6336A06164F}" destId="{7117ACE7-4AE4-4BC6-BB73-B004B8D0E221}" srcOrd="3" destOrd="0" presId="urn:microsoft.com/office/officeart/2018/5/layout/IconCircleLabelList"/>
    <dgm:cxn modelId="{2D0E928A-D60C-49FC-9859-588A4CE83449}" type="presParOf" srcId="{40D6A203-1A4A-4B15-ACDC-32C7807A5E94}" destId="{B522D3EB-9B5F-4C27-A84B-E80F04CDEFB4}" srcOrd="1" destOrd="0" presId="urn:microsoft.com/office/officeart/2018/5/layout/IconCircleLabelList"/>
    <dgm:cxn modelId="{80767B7C-BEB7-46B4-9490-4B68E21D018F}" type="presParOf" srcId="{40D6A203-1A4A-4B15-ACDC-32C7807A5E94}" destId="{1A6986D3-E946-4ED6-A441-26AD8F0F57AA}" srcOrd="2" destOrd="0" presId="urn:microsoft.com/office/officeart/2018/5/layout/IconCircleLabelList"/>
    <dgm:cxn modelId="{F77510C1-01FB-4F5B-9015-9948DB713EC7}" type="presParOf" srcId="{1A6986D3-E946-4ED6-A441-26AD8F0F57AA}" destId="{50A709D6-6AAB-46BC-8AA0-BD764243F9B5}" srcOrd="0" destOrd="0" presId="urn:microsoft.com/office/officeart/2018/5/layout/IconCircleLabelList"/>
    <dgm:cxn modelId="{4AC2D962-06A5-427A-AA1F-50F7DA110899}" type="presParOf" srcId="{1A6986D3-E946-4ED6-A441-26AD8F0F57AA}" destId="{F971FA10-3C78-4BB1-A153-C8A41B3A9F1B}" srcOrd="1" destOrd="0" presId="urn:microsoft.com/office/officeart/2018/5/layout/IconCircleLabelList"/>
    <dgm:cxn modelId="{CE3445FF-9C9D-4383-AEC9-BA12842FF332}" type="presParOf" srcId="{1A6986D3-E946-4ED6-A441-26AD8F0F57AA}" destId="{04E5C38F-5B56-424B-8AA8-2F3F1DE0A2E6}" srcOrd="2" destOrd="0" presId="urn:microsoft.com/office/officeart/2018/5/layout/IconCircleLabelList"/>
    <dgm:cxn modelId="{4F245531-18FC-4BEF-8AEA-E2DB849F0D9F}" type="presParOf" srcId="{1A6986D3-E946-4ED6-A441-26AD8F0F57AA}" destId="{BA501C07-3B71-4A53-8FCB-2542130FDCB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8E3A77-B4BB-4011-8DBE-2BD111474BE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592E57-B7B6-4BDD-B467-B6C9D88BEE4C}">
      <dgm:prSet/>
      <dgm:spPr/>
      <dgm:t>
        <a:bodyPr/>
        <a:lstStyle/>
        <a:p>
          <a:pPr>
            <a:lnSpc>
              <a:spcPct val="100000"/>
            </a:lnSpc>
            <a:defRPr cap="all"/>
          </a:pPr>
          <a:r>
            <a:rPr lang="en-US"/>
            <a:t>Working examples of the application</a:t>
          </a:r>
        </a:p>
      </dgm:t>
    </dgm:pt>
    <dgm:pt modelId="{E2A149E4-FDD6-468B-9D4A-711691B2F770}" type="sibTrans" cxnId="{C5B7C073-42BB-4CAD-AF32-7AE20EFDCE50}">
      <dgm:prSet phldrT="01" phldr="0"/>
      <dgm:spPr/>
      <dgm:t>
        <a:bodyPr/>
        <a:lstStyle/>
        <a:p>
          <a:endParaRPr lang="en-US"/>
        </a:p>
      </dgm:t>
    </dgm:pt>
    <dgm:pt modelId="{C9BB14E9-3E02-47D7-B4B8-234D5C9221DE}" type="parTrans" cxnId="{C5B7C073-42BB-4CAD-AF32-7AE20EFDCE50}">
      <dgm:prSet/>
      <dgm:spPr/>
      <dgm:t>
        <a:bodyPr/>
        <a:lstStyle/>
        <a:p>
          <a:endParaRPr lang="en-US"/>
        </a:p>
      </dgm:t>
    </dgm:pt>
    <dgm:pt modelId="{F13E8FB4-C578-2841-BABE-668C40AD4E6C}">
      <dgm:prSet/>
      <dgm:spPr/>
      <dgm:t>
        <a:bodyPr/>
        <a:lstStyle/>
        <a:p>
          <a:pPr>
            <a:lnSpc>
              <a:spcPct val="100000"/>
            </a:lnSpc>
            <a:defRPr cap="all"/>
          </a:pPr>
          <a:r>
            <a:rPr lang="en-US"/>
            <a:t>Guest Accounts</a:t>
          </a:r>
        </a:p>
      </dgm:t>
    </dgm:pt>
    <dgm:pt modelId="{CFB6F207-D170-9346-9656-F9E21881D513}" type="sibTrans" cxnId="{55E51FB5-D08D-0D4E-9C3B-EB34B2E6A181}">
      <dgm:prSet phldrT="02" phldr="0"/>
      <dgm:spPr/>
      <dgm:t>
        <a:bodyPr/>
        <a:lstStyle/>
        <a:p>
          <a:endParaRPr lang="en-US"/>
        </a:p>
      </dgm:t>
    </dgm:pt>
    <dgm:pt modelId="{96135980-5394-9948-B667-1CC1D87F9B1F}" type="parTrans" cxnId="{55E51FB5-D08D-0D4E-9C3B-EB34B2E6A181}">
      <dgm:prSet/>
      <dgm:spPr/>
      <dgm:t>
        <a:bodyPr/>
        <a:lstStyle/>
        <a:p>
          <a:endParaRPr lang="en-US"/>
        </a:p>
      </dgm:t>
    </dgm:pt>
    <dgm:pt modelId="{5A62B901-DDDE-43D2-A624-929BAC75337F}" type="pres">
      <dgm:prSet presAssocID="{088E3A77-B4BB-4011-8DBE-2BD111474BEF}" presName="root" presStyleCnt="0">
        <dgm:presLayoutVars>
          <dgm:dir/>
          <dgm:resizeHandles val="exact"/>
        </dgm:presLayoutVars>
      </dgm:prSet>
      <dgm:spPr/>
    </dgm:pt>
    <dgm:pt modelId="{66175BBB-047F-4848-BB49-FE313446421E}" type="pres">
      <dgm:prSet presAssocID="{12592E57-B7B6-4BDD-B467-B6C9D88BEE4C}" presName="compNode" presStyleCnt="0"/>
      <dgm:spPr/>
    </dgm:pt>
    <dgm:pt modelId="{F554052B-5D94-4249-BD57-A0B4C4B2C57C}" type="pres">
      <dgm:prSet presAssocID="{12592E57-B7B6-4BDD-B467-B6C9D88BEE4C}" presName="iconBgRect" presStyleLbl="bgShp" presStyleIdx="0" presStyleCnt="2"/>
      <dgm:spPr/>
    </dgm:pt>
    <dgm:pt modelId="{92278FD7-F465-4719-85A8-8C0AF23B1B7C}" type="pres">
      <dgm:prSet presAssocID="{12592E57-B7B6-4BDD-B467-B6C9D88BEE4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93165DD2-2F8D-4419-8D0E-FD578A71A986}" type="pres">
      <dgm:prSet presAssocID="{12592E57-B7B6-4BDD-B467-B6C9D88BEE4C}" presName="spaceRect" presStyleCnt="0"/>
      <dgm:spPr/>
    </dgm:pt>
    <dgm:pt modelId="{4B413C4B-07B9-4E9F-9588-35DB95AED154}" type="pres">
      <dgm:prSet presAssocID="{12592E57-B7B6-4BDD-B467-B6C9D88BEE4C}" presName="textRect" presStyleLbl="revTx" presStyleIdx="0" presStyleCnt="2">
        <dgm:presLayoutVars>
          <dgm:chMax val="1"/>
          <dgm:chPref val="1"/>
        </dgm:presLayoutVars>
      </dgm:prSet>
      <dgm:spPr/>
    </dgm:pt>
    <dgm:pt modelId="{FA0DDDC0-952E-454D-88A1-165A762D7CBA}" type="pres">
      <dgm:prSet presAssocID="{E2A149E4-FDD6-468B-9D4A-711691B2F770}" presName="sibTrans" presStyleCnt="0"/>
      <dgm:spPr/>
    </dgm:pt>
    <dgm:pt modelId="{C8F6CAFE-C3D6-485E-A051-2FD378D328A5}" type="pres">
      <dgm:prSet presAssocID="{F13E8FB4-C578-2841-BABE-668C40AD4E6C}" presName="compNode" presStyleCnt="0"/>
      <dgm:spPr/>
    </dgm:pt>
    <dgm:pt modelId="{9FDD3E0D-265F-4FE3-AA3B-DAAC80907035}" type="pres">
      <dgm:prSet presAssocID="{F13E8FB4-C578-2841-BABE-668C40AD4E6C}" presName="iconBgRect" presStyleLbl="bgShp" presStyleIdx="1" presStyleCnt="2"/>
      <dgm:spPr/>
    </dgm:pt>
    <dgm:pt modelId="{DB4C1356-DF46-459F-A086-1D5002BA98EC}" type="pres">
      <dgm:prSet presAssocID="{F13E8FB4-C578-2841-BABE-668C40AD4E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ormation"/>
        </a:ext>
      </dgm:extLst>
    </dgm:pt>
    <dgm:pt modelId="{002B66D8-243A-441D-8D62-9E55FA641F32}" type="pres">
      <dgm:prSet presAssocID="{F13E8FB4-C578-2841-BABE-668C40AD4E6C}" presName="spaceRect" presStyleCnt="0"/>
      <dgm:spPr/>
    </dgm:pt>
    <dgm:pt modelId="{F953512A-2B70-4792-806A-612877F3E7D4}" type="pres">
      <dgm:prSet presAssocID="{F13E8FB4-C578-2841-BABE-668C40AD4E6C}" presName="textRect" presStyleLbl="revTx" presStyleIdx="1" presStyleCnt="2">
        <dgm:presLayoutVars>
          <dgm:chMax val="1"/>
          <dgm:chPref val="1"/>
        </dgm:presLayoutVars>
      </dgm:prSet>
      <dgm:spPr/>
    </dgm:pt>
  </dgm:ptLst>
  <dgm:cxnLst>
    <dgm:cxn modelId="{C5B7C073-42BB-4CAD-AF32-7AE20EFDCE50}" srcId="{088E3A77-B4BB-4011-8DBE-2BD111474BEF}" destId="{12592E57-B7B6-4BDD-B467-B6C9D88BEE4C}" srcOrd="0" destOrd="0" parTransId="{C9BB14E9-3E02-47D7-B4B8-234D5C9221DE}" sibTransId="{E2A149E4-FDD6-468B-9D4A-711691B2F770}"/>
    <dgm:cxn modelId="{0489BF81-687D-9340-823E-0FAFAEF38C9C}" type="presOf" srcId="{F13E8FB4-C578-2841-BABE-668C40AD4E6C}" destId="{F953512A-2B70-4792-806A-612877F3E7D4}" srcOrd="0" destOrd="0" presId="urn:microsoft.com/office/officeart/2018/5/layout/IconCircleLabelList"/>
    <dgm:cxn modelId="{E5FFC5AA-64FC-7941-8BED-477EFF7E37AE}" type="presOf" srcId="{12592E57-B7B6-4BDD-B467-B6C9D88BEE4C}" destId="{4B413C4B-07B9-4E9F-9588-35DB95AED154}" srcOrd="0" destOrd="0" presId="urn:microsoft.com/office/officeart/2018/5/layout/IconCircleLabelList"/>
    <dgm:cxn modelId="{55E51FB5-D08D-0D4E-9C3B-EB34B2E6A181}" srcId="{088E3A77-B4BB-4011-8DBE-2BD111474BEF}" destId="{F13E8FB4-C578-2841-BABE-668C40AD4E6C}" srcOrd="1" destOrd="0" parTransId="{96135980-5394-9948-B667-1CC1D87F9B1F}" sibTransId="{CFB6F207-D170-9346-9656-F9E21881D513}"/>
    <dgm:cxn modelId="{4B6470F0-56A6-CD42-A3F4-A88B19716D99}" type="presOf" srcId="{088E3A77-B4BB-4011-8DBE-2BD111474BEF}" destId="{5A62B901-DDDE-43D2-A624-929BAC75337F}" srcOrd="0" destOrd="0" presId="urn:microsoft.com/office/officeart/2018/5/layout/IconCircleLabelList"/>
    <dgm:cxn modelId="{38A401CA-D832-5840-B350-35869101E213}" type="presParOf" srcId="{5A62B901-DDDE-43D2-A624-929BAC75337F}" destId="{66175BBB-047F-4848-BB49-FE313446421E}" srcOrd="0" destOrd="0" presId="urn:microsoft.com/office/officeart/2018/5/layout/IconCircleLabelList"/>
    <dgm:cxn modelId="{FB003AE8-C5F5-4C43-881D-159A1E999338}" type="presParOf" srcId="{66175BBB-047F-4848-BB49-FE313446421E}" destId="{F554052B-5D94-4249-BD57-A0B4C4B2C57C}" srcOrd="0" destOrd="0" presId="urn:microsoft.com/office/officeart/2018/5/layout/IconCircleLabelList"/>
    <dgm:cxn modelId="{A2F9D497-BD48-2A41-BAAD-F88566C88883}" type="presParOf" srcId="{66175BBB-047F-4848-BB49-FE313446421E}" destId="{92278FD7-F465-4719-85A8-8C0AF23B1B7C}" srcOrd="1" destOrd="0" presId="urn:microsoft.com/office/officeart/2018/5/layout/IconCircleLabelList"/>
    <dgm:cxn modelId="{9EE7AE40-8D47-9643-BCEC-C25D2EBD1AA2}" type="presParOf" srcId="{66175BBB-047F-4848-BB49-FE313446421E}" destId="{93165DD2-2F8D-4419-8D0E-FD578A71A986}" srcOrd="2" destOrd="0" presId="urn:microsoft.com/office/officeart/2018/5/layout/IconCircleLabelList"/>
    <dgm:cxn modelId="{7677A44A-0A34-9E45-A630-0A5ACB6F42EF}" type="presParOf" srcId="{66175BBB-047F-4848-BB49-FE313446421E}" destId="{4B413C4B-07B9-4E9F-9588-35DB95AED154}" srcOrd="3" destOrd="0" presId="urn:microsoft.com/office/officeart/2018/5/layout/IconCircleLabelList"/>
    <dgm:cxn modelId="{6118CBA5-BECE-3344-A818-25C643B749E4}" type="presParOf" srcId="{5A62B901-DDDE-43D2-A624-929BAC75337F}" destId="{FA0DDDC0-952E-454D-88A1-165A762D7CBA}" srcOrd="1" destOrd="0" presId="urn:microsoft.com/office/officeart/2018/5/layout/IconCircleLabelList"/>
    <dgm:cxn modelId="{CCB6CBC0-7FFF-8342-A34E-6E47C335A4A5}" type="presParOf" srcId="{5A62B901-DDDE-43D2-A624-929BAC75337F}" destId="{C8F6CAFE-C3D6-485E-A051-2FD378D328A5}" srcOrd="2" destOrd="0" presId="urn:microsoft.com/office/officeart/2018/5/layout/IconCircleLabelList"/>
    <dgm:cxn modelId="{730623A8-85D6-4742-A16B-BDC0C4A6C3DF}" type="presParOf" srcId="{C8F6CAFE-C3D6-485E-A051-2FD378D328A5}" destId="{9FDD3E0D-265F-4FE3-AA3B-DAAC80907035}" srcOrd="0" destOrd="0" presId="urn:microsoft.com/office/officeart/2018/5/layout/IconCircleLabelList"/>
    <dgm:cxn modelId="{CC59E5AF-C199-2D4E-BBCB-E0045BBA0660}" type="presParOf" srcId="{C8F6CAFE-C3D6-485E-A051-2FD378D328A5}" destId="{DB4C1356-DF46-459F-A086-1D5002BA98EC}" srcOrd="1" destOrd="0" presId="urn:microsoft.com/office/officeart/2018/5/layout/IconCircleLabelList"/>
    <dgm:cxn modelId="{6C857B6B-800E-CD45-B752-6A0359AF452B}" type="presParOf" srcId="{C8F6CAFE-C3D6-485E-A051-2FD378D328A5}" destId="{002B66D8-243A-441D-8D62-9E55FA641F32}" srcOrd="2" destOrd="0" presId="urn:microsoft.com/office/officeart/2018/5/layout/IconCircleLabelList"/>
    <dgm:cxn modelId="{7EE1A57D-0D57-884D-A83D-B30FF51109CC}" type="presParOf" srcId="{C8F6CAFE-C3D6-485E-A051-2FD378D328A5}" destId="{F953512A-2B70-4792-806A-612877F3E7D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163A03-F18B-44AE-BF88-C1B46B9CE731}"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46E82475-83BF-4787-8FDC-2923AD493523}">
      <dgm:prSet/>
      <dgm:spPr/>
      <dgm:t>
        <a:bodyPr/>
        <a:lstStyle/>
        <a:p>
          <a:r>
            <a:rPr lang="en-US"/>
            <a:t>Talk about IWIC talking with finance</a:t>
          </a:r>
        </a:p>
      </dgm:t>
    </dgm:pt>
    <dgm:pt modelId="{892E8F17-5E0F-4DB9-B396-56E588224E30}" type="parTrans" cxnId="{1B8A8A12-492F-492A-94D8-31EDEDB873FC}">
      <dgm:prSet/>
      <dgm:spPr/>
      <dgm:t>
        <a:bodyPr/>
        <a:lstStyle/>
        <a:p>
          <a:endParaRPr lang="en-US"/>
        </a:p>
      </dgm:t>
    </dgm:pt>
    <dgm:pt modelId="{B8CF6FBC-04C2-4463-A194-1464F6E7415F}" type="sibTrans" cxnId="{1B8A8A12-492F-492A-94D8-31EDEDB873FC}">
      <dgm:prSet/>
      <dgm:spPr/>
      <dgm:t>
        <a:bodyPr/>
        <a:lstStyle/>
        <a:p>
          <a:endParaRPr lang="en-US"/>
        </a:p>
      </dgm:t>
    </dgm:pt>
    <dgm:pt modelId="{1707A767-691A-4EF8-94BE-60669DD266E7}">
      <dgm:prSet/>
      <dgm:spPr/>
      <dgm:t>
        <a:bodyPr/>
        <a:lstStyle/>
        <a:p>
          <a:r>
            <a:rPr lang="en-US"/>
            <a:t>New meeting to get feedback</a:t>
          </a:r>
        </a:p>
      </dgm:t>
    </dgm:pt>
    <dgm:pt modelId="{19ABD73E-0FDA-42AE-A591-32891960A991}" type="parTrans" cxnId="{A00DA82B-204A-448A-B9CE-862F56D480CD}">
      <dgm:prSet/>
      <dgm:spPr/>
      <dgm:t>
        <a:bodyPr/>
        <a:lstStyle/>
        <a:p>
          <a:endParaRPr lang="en-US"/>
        </a:p>
      </dgm:t>
    </dgm:pt>
    <dgm:pt modelId="{EC14AD9D-DF3A-498E-9E99-8DFE0F85647B}" type="sibTrans" cxnId="{A00DA82B-204A-448A-B9CE-862F56D480CD}">
      <dgm:prSet/>
      <dgm:spPr/>
      <dgm:t>
        <a:bodyPr/>
        <a:lstStyle/>
        <a:p>
          <a:endParaRPr lang="en-US"/>
        </a:p>
      </dgm:t>
    </dgm:pt>
    <dgm:pt modelId="{CE67E5B3-9C12-4114-BFC0-69A79E61DA59}" type="pres">
      <dgm:prSet presAssocID="{0D163A03-F18B-44AE-BF88-C1B46B9CE731}" presName="root" presStyleCnt="0">
        <dgm:presLayoutVars>
          <dgm:dir/>
          <dgm:resizeHandles val="exact"/>
        </dgm:presLayoutVars>
      </dgm:prSet>
      <dgm:spPr/>
    </dgm:pt>
    <dgm:pt modelId="{20B7F344-4CE7-407B-8574-78329594352F}" type="pres">
      <dgm:prSet presAssocID="{46E82475-83BF-4787-8FDC-2923AD493523}" presName="compNode" presStyleCnt="0"/>
      <dgm:spPr/>
    </dgm:pt>
    <dgm:pt modelId="{1ABEA3E0-251F-4DB8-B785-B1DA1D9002D7}" type="pres">
      <dgm:prSet presAssocID="{46E82475-83BF-4787-8FDC-2923AD4935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B9561D07-893D-4484-8FCD-4CC4FED52DB9}" type="pres">
      <dgm:prSet presAssocID="{46E82475-83BF-4787-8FDC-2923AD493523}" presName="spaceRect" presStyleCnt="0"/>
      <dgm:spPr/>
    </dgm:pt>
    <dgm:pt modelId="{54AD485F-2AF9-4C36-9B16-6F4071E0DB22}" type="pres">
      <dgm:prSet presAssocID="{46E82475-83BF-4787-8FDC-2923AD493523}" presName="textRect" presStyleLbl="revTx" presStyleIdx="0" presStyleCnt="2">
        <dgm:presLayoutVars>
          <dgm:chMax val="1"/>
          <dgm:chPref val="1"/>
        </dgm:presLayoutVars>
      </dgm:prSet>
      <dgm:spPr/>
    </dgm:pt>
    <dgm:pt modelId="{66575AFF-66CE-42E3-A01F-D07E41546E45}" type="pres">
      <dgm:prSet presAssocID="{B8CF6FBC-04C2-4463-A194-1464F6E7415F}" presName="sibTrans" presStyleCnt="0"/>
      <dgm:spPr/>
    </dgm:pt>
    <dgm:pt modelId="{94CCE738-18CF-4E2F-B70E-081FCCEE9A06}" type="pres">
      <dgm:prSet presAssocID="{1707A767-691A-4EF8-94BE-60669DD266E7}" presName="compNode" presStyleCnt="0"/>
      <dgm:spPr/>
    </dgm:pt>
    <dgm:pt modelId="{AB60BA68-D828-4AF3-AD35-17BDF32DA02B}" type="pres">
      <dgm:prSet presAssocID="{1707A767-691A-4EF8-94BE-60669DD266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Bubble"/>
        </a:ext>
      </dgm:extLst>
    </dgm:pt>
    <dgm:pt modelId="{7B00EFD2-AB4F-4287-853D-4F253CA14C3A}" type="pres">
      <dgm:prSet presAssocID="{1707A767-691A-4EF8-94BE-60669DD266E7}" presName="spaceRect" presStyleCnt="0"/>
      <dgm:spPr/>
    </dgm:pt>
    <dgm:pt modelId="{6BB0FA72-3284-4FC8-ACE2-8FA56D5236C3}" type="pres">
      <dgm:prSet presAssocID="{1707A767-691A-4EF8-94BE-60669DD266E7}" presName="textRect" presStyleLbl="revTx" presStyleIdx="1" presStyleCnt="2">
        <dgm:presLayoutVars>
          <dgm:chMax val="1"/>
          <dgm:chPref val="1"/>
        </dgm:presLayoutVars>
      </dgm:prSet>
      <dgm:spPr/>
    </dgm:pt>
  </dgm:ptLst>
  <dgm:cxnLst>
    <dgm:cxn modelId="{1B8A8A12-492F-492A-94D8-31EDEDB873FC}" srcId="{0D163A03-F18B-44AE-BF88-C1B46B9CE731}" destId="{46E82475-83BF-4787-8FDC-2923AD493523}" srcOrd="0" destOrd="0" parTransId="{892E8F17-5E0F-4DB9-B396-56E588224E30}" sibTransId="{B8CF6FBC-04C2-4463-A194-1464F6E7415F}"/>
    <dgm:cxn modelId="{09466228-8FA5-4C3A-87FA-20ADAC2B0790}" type="presOf" srcId="{46E82475-83BF-4787-8FDC-2923AD493523}" destId="{54AD485F-2AF9-4C36-9B16-6F4071E0DB22}" srcOrd="0" destOrd="0" presId="urn:microsoft.com/office/officeart/2018/2/layout/IconLabelList"/>
    <dgm:cxn modelId="{A00DA82B-204A-448A-B9CE-862F56D480CD}" srcId="{0D163A03-F18B-44AE-BF88-C1B46B9CE731}" destId="{1707A767-691A-4EF8-94BE-60669DD266E7}" srcOrd="1" destOrd="0" parTransId="{19ABD73E-0FDA-42AE-A591-32891960A991}" sibTransId="{EC14AD9D-DF3A-498E-9E99-8DFE0F85647B}"/>
    <dgm:cxn modelId="{B5FB9DB6-ECF0-4C9F-A7E4-CC5D1710EFFE}" type="presOf" srcId="{0D163A03-F18B-44AE-BF88-C1B46B9CE731}" destId="{CE67E5B3-9C12-4114-BFC0-69A79E61DA59}" srcOrd="0" destOrd="0" presId="urn:microsoft.com/office/officeart/2018/2/layout/IconLabelList"/>
    <dgm:cxn modelId="{DD9C94E3-758F-4412-92A8-93B2D9EE50BD}" type="presOf" srcId="{1707A767-691A-4EF8-94BE-60669DD266E7}" destId="{6BB0FA72-3284-4FC8-ACE2-8FA56D5236C3}" srcOrd="0" destOrd="0" presId="urn:microsoft.com/office/officeart/2018/2/layout/IconLabelList"/>
    <dgm:cxn modelId="{CADF9D4D-4E63-41D2-BC93-7E6DB6F258A3}" type="presParOf" srcId="{CE67E5B3-9C12-4114-BFC0-69A79E61DA59}" destId="{20B7F344-4CE7-407B-8574-78329594352F}" srcOrd="0" destOrd="0" presId="urn:microsoft.com/office/officeart/2018/2/layout/IconLabelList"/>
    <dgm:cxn modelId="{FC336B04-CB61-4851-A639-D5A127435532}" type="presParOf" srcId="{20B7F344-4CE7-407B-8574-78329594352F}" destId="{1ABEA3E0-251F-4DB8-B785-B1DA1D9002D7}" srcOrd="0" destOrd="0" presId="urn:microsoft.com/office/officeart/2018/2/layout/IconLabelList"/>
    <dgm:cxn modelId="{23B59D21-FC44-41DD-BDF1-BC28408FA150}" type="presParOf" srcId="{20B7F344-4CE7-407B-8574-78329594352F}" destId="{B9561D07-893D-4484-8FCD-4CC4FED52DB9}" srcOrd="1" destOrd="0" presId="urn:microsoft.com/office/officeart/2018/2/layout/IconLabelList"/>
    <dgm:cxn modelId="{3FCEFFD7-152E-4E1D-B311-3A04F49776A7}" type="presParOf" srcId="{20B7F344-4CE7-407B-8574-78329594352F}" destId="{54AD485F-2AF9-4C36-9B16-6F4071E0DB22}" srcOrd="2" destOrd="0" presId="urn:microsoft.com/office/officeart/2018/2/layout/IconLabelList"/>
    <dgm:cxn modelId="{F79A754B-1D16-4F4A-9138-8A76656509A4}" type="presParOf" srcId="{CE67E5B3-9C12-4114-BFC0-69A79E61DA59}" destId="{66575AFF-66CE-42E3-A01F-D07E41546E45}" srcOrd="1" destOrd="0" presId="urn:microsoft.com/office/officeart/2018/2/layout/IconLabelList"/>
    <dgm:cxn modelId="{49BBA78D-2562-433F-8F8C-8830FC012FBA}" type="presParOf" srcId="{CE67E5B3-9C12-4114-BFC0-69A79E61DA59}" destId="{94CCE738-18CF-4E2F-B70E-081FCCEE9A06}" srcOrd="2" destOrd="0" presId="urn:microsoft.com/office/officeart/2018/2/layout/IconLabelList"/>
    <dgm:cxn modelId="{DC3EEB2D-8FB7-4E7E-8D9A-FB8084350052}" type="presParOf" srcId="{94CCE738-18CF-4E2F-B70E-081FCCEE9A06}" destId="{AB60BA68-D828-4AF3-AD35-17BDF32DA02B}" srcOrd="0" destOrd="0" presId="urn:microsoft.com/office/officeart/2018/2/layout/IconLabelList"/>
    <dgm:cxn modelId="{9E8B91B7-DC08-4003-B64D-2EF8636CBE8F}" type="presParOf" srcId="{94CCE738-18CF-4E2F-B70E-081FCCEE9A06}" destId="{7B00EFD2-AB4F-4287-853D-4F253CA14C3A}" srcOrd="1" destOrd="0" presId="urn:microsoft.com/office/officeart/2018/2/layout/IconLabelList"/>
    <dgm:cxn modelId="{BFDB8906-FA77-4924-95BA-717DA831261D}" type="presParOf" srcId="{94CCE738-18CF-4E2F-B70E-081FCCEE9A06}" destId="{6BB0FA72-3284-4FC8-ACE2-8FA56D5236C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EDA88C4-55C6-49C4-A15D-E530D2BC5A6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DBD6BA7-6536-41C9-B415-F7B883123F26}">
      <dgm:prSet/>
      <dgm:spPr/>
      <dgm:t>
        <a:bodyPr/>
        <a:lstStyle/>
        <a:p>
          <a:pPr>
            <a:lnSpc>
              <a:spcPct val="100000"/>
            </a:lnSpc>
            <a:defRPr cap="all"/>
          </a:pPr>
          <a:r>
            <a:rPr lang="en-US"/>
            <a:t>Process of creation</a:t>
          </a:r>
        </a:p>
      </dgm:t>
    </dgm:pt>
    <dgm:pt modelId="{D16915EE-0069-4382-A637-E962A3760014}" type="parTrans" cxnId="{533548AB-7A1B-4A28-B461-ED4E2EBCE44D}">
      <dgm:prSet/>
      <dgm:spPr/>
      <dgm:t>
        <a:bodyPr/>
        <a:lstStyle/>
        <a:p>
          <a:endParaRPr lang="en-US"/>
        </a:p>
      </dgm:t>
    </dgm:pt>
    <dgm:pt modelId="{8D5779CE-35B3-454C-8A69-23DC8AEA177B}" type="sibTrans" cxnId="{533548AB-7A1B-4A28-B461-ED4E2EBCE44D}">
      <dgm:prSet/>
      <dgm:spPr/>
      <dgm:t>
        <a:bodyPr/>
        <a:lstStyle/>
        <a:p>
          <a:endParaRPr lang="en-US"/>
        </a:p>
      </dgm:t>
    </dgm:pt>
    <dgm:pt modelId="{B9E5A1ED-5AA7-834E-A905-37544920E80F}">
      <dgm:prSet phldrT="[Text]"/>
      <dgm:spPr/>
      <dgm:t>
        <a:bodyPr/>
        <a:lstStyle/>
        <a:p>
          <a:pPr>
            <a:lnSpc>
              <a:spcPct val="100000"/>
            </a:lnSpc>
            <a:defRPr cap="all"/>
          </a:pPr>
          <a:endParaRPr lang="en-US"/>
        </a:p>
      </dgm:t>
    </dgm:pt>
    <dgm:pt modelId="{C3AE0787-1D33-104F-9685-F2138736E777}" type="parTrans" cxnId="{4FAC2AB5-8ADF-0645-9B9A-56E3D595BE4F}">
      <dgm:prSet/>
      <dgm:spPr/>
      <dgm:t>
        <a:bodyPr/>
        <a:lstStyle/>
        <a:p>
          <a:endParaRPr lang="en-US"/>
        </a:p>
      </dgm:t>
    </dgm:pt>
    <dgm:pt modelId="{FFC1F276-0E95-EC4E-9B34-8F4367C359F8}" type="sibTrans" cxnId="{4FAC2AB5-8ADF-0645-9B9A-56E3D595BE4F}">
      <dgm:prSet/>
      <dgm:spPr/>
      <dgm:t>
        <a:bodyPr/>
        <a:lstStyle/>
        <a:p>
          <a:endParaRPr lang="en-US"/>
        </a:p>
      </dgm:t>
    </dgm:pt>
    <dgm:pt modelId="{09F4D3E8-A380-46C5-971E-36303DCDEDA7}" type="pres">
      <dgm:prSet presAssocID="{2EDA88C4-55C6-49C4-A15D-E530D2BC5A67}" presName="root" presStyleCnt="0">
        <dgm:presLayoutVars>
          <dgm:dir/>
          <dgm:resizeHandles val="exact"/>
        </dgm:presLayoutVars>
      </dgm:prSet>
      <dgm:spPr/>
    </dgm:pt>
    <dgm:pt modelId="{B6A41244-4AD8-4460-ACEC-A413D5FDD6C4}" type="pres">
      <dgm:prSet presAssocID="{BDBD6BA7-6536-41C9-B415-F7B883123F26}" presName="compNode" presStyleCnt="0"/>
      <dgm:spPr/>
    </dgm:pt>
    <dgm:pt modelId="{4415E79A-ED01-4984-ABEF-B909A7029357}" type="pres">
      <dgm:prSet presAssocID="{BDBD6BA7-6536-41C9-B415-F7B883123F26}" presName="iconBgRect" presStyleLbl="bgShp" presStyleIdx="0" presStyleCnt="2"/>
      <dgm:spPr/>
    </dgm:pt>
    <dgm:pt modelId="{DF3F24F7-E62F-496B-B65B-D4C95B53CE53}" type="pres">
      <dgm:prSet presAssocID="{BDBD6BA7-6536-41C9-B415-F7B883123F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EBAB5DF-4F79-400D-85CF-0D67364CF1FF}" type="pres">
      <dgm:prSet presAssocID="{BDBD6BA7-6536-41C9-B415-F7B883123F26}" presName="spaceRect" presStyleCnt="0"/>
      <dgm:spPr/>
    </dgm:pt>
    <dgm:pt modelId="{32CF1BE1-320A-4793-86BD-ED81741D6B47}" type="pres">
      <dgm:prSet presAssocID="{BDBD6BA7-6536-41C9-B415-F7B883123F26}" presName="textRect" presStyleLbl="revTx" presStyleIdx="0" presStyleCnt="2" custLinFactNeighborX="62128" custLinFactNeighborY="11043">
        <dgm:presLayoutVars>
          <dgm:chMax val="1"/>
          <dgm:chPref val="1"/>
        </dgm:presLayoutVars>
      </dgm:prSet>
      <dgm:spPr/>
    </dgm:pt>
    <dgm:pt modelId="{467C36A5-7E30-45D9-B9B8-1EEE9F26B5AB}" type="pres">
      <dgm:prSet presAssocID="{8D5779CE-35B3-454C-8A69-23DC8AEA177B}" presName="sibTrans" presStyleCnt="0"/>
      <dgm:spPr/>
    </dgm:pt>
    <dgm:pt modelId="{AF92EF7B-E685-4A73-9120-C61F35F923FF}" type="pres">
      <dgm:prSet presAssocID="{B9E5A1ED-5AA7-834E-A905-37544920E80F}" presName="compNode" presStyleCnt="0"/>
      <dgm:spPr/>
    </dgm:pt>
    <dgm:pt modelId="{BB766441-90CE-4243-A04E-DF8FB5869B9E}" type="pres">
      <dgm:prSet presAssocID="{B9E5A1ED-5AA7-834E-A905-37544920E80F}" presName="iconBgRect" presStyleLbl="bgShp" presStyleIdx="1" presStyleCnt="2"/>
      <dgm:spPr/>
    </dgm:pt>
    <dgm:pt modelId="{46821B54-54D5-468A-8329-DE809B1C750D}" type="pres">
      <dgm:prSet presAssocID="{B9E5A1ED-5AA7-834E-A905-37544920E8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4306E274-476A-4C98-A19F-50D29AC5082C}" type="pres">
      <dgm:prSet presAssocID="{B9E5A1ED-5AA7-834E-A905-37544920E80F}" presName="spaceRect" presStyleCnt="0"/>
      <dgm:spPr/>
    </dgm:pt>
    <dgm:pt modelId="{9A73ABB8-AA38-46D4-BD85-0DA2DC482C16}" type="pres">
      <dgm:prSet presAssocID="{B9E5A1ED-5AA7-834E-A905-37544920E80F}" presName="textRect" presStyleLbl="revTx" presStyleIdx="1" presStyleCnt="2">
        <dgm:presLayoutVars>
          <dgm:chMax val="1"/>
          <dgm:chPref val="1"/>
        </dgm:presLayoutVars>
      </dgm:prSet>
      <dgm:spPr/>
    </dgm:pt>
  </dgm:ptLst>
  <dgm:cxnLst>
    <dgm:cxn modelId="{79F88A31-FA34-054A-9CA5-B0CD14DDDD5B}" type="presOf" srcId="{B9E5A1ED-5AA7-834E-A905-37544920E80F}" destId="{9A73ABB8-AA38-46D4-BD85-0DA2DC482C16}" srcOrd="0" destOrd="0" presId="urn:microsoft.com/office/officeart/2018/5/layout/IconCircleLabelList"/>
    <dgm:cxn modelId="{F273E431-70FC-1D44-8E01-34A80CAF81FC}" type="presOf" srcId="{2EDA88C4-55C6-49C4-A15D-E530D2BC5A67}" destId="{09F4D3E8-A380-46C5-971E-36303DCDEDA7}" srcOrd="0" destOrd="0" presId="urn:microsoft.com/office/officeart/2018/5/layout/IconCircleLabelList"/>
    <dgm:cxn modelId="{533548AB-7A1B-4A28-B461-ED4E2EBCE44D}" srcId="{2EDA88C4-55C6-49C4-A15D-E530D2BC5A67}" destId="{BDBD6BA7-6536-41C9-B415-F7B883123F26}" srcOrd="0" destOrd="0" parTransId="{D16915EE-0069-4382-A637-E962A3760014}" sibTransId="{8D5779CE-35B3-454C-8A69-23DC8AEA177B}"/>
    <dgm:cxn modelId="{4FAC2AB5-8ADF-0645-9B9A-56E3D595BE4F}" srcId="{2EDA88C4-55C6-49C4-A15D-E530D2BC5A67}" destId="{B9E5A1ED-5AA7-834E-A905-37544920E80F}" srcOrd="1" destOrd="0" parTransId="{C3AE0787-1D33-104F-9685-F2138736E777}" sibTransId="{FFC1F276-0E95-EC4E-9B34-8F4367C359F8}"/>
    <dgm:cxn modelId="{49420BC1-17A7-A74B-BD5B-7644436350E3}" type="presOf" srcId="{BDBD6BA7-6536-41C9-B415-F7B883123F26}" destId="{32CF1BE1-320A-4793-86BD-ED81741D6B47}" srcOrd="0" destOrd="0" presId="urn:microsoft.com/office/officeart/2018/5/layout/IconCircleLabelList"/>
    <dgm:cxn modelId="{4E71A651-331F-5841-9CFD-ADA596F01DC0}" type="presParOf" srcId="{09F4D3E8-A380-46C5-971E-36303DCDEDA7}" destId="{B6A41244-4AD8-4460-ACEC-A413D5FDD6C4}" srcOrd="0" destOrd="0" presId="urn:microsoft.com/office/officeart/2018/5/layout/IconCircleLabelList"/>
    <dgm:cxn modelId="{D302F8BC-6F57-FF4A-84E1-DF0E4ABBC04D}" type="presParOf" srcId="{B6A41244-4AD8-4460-ACEC-A413D5FDD6C4}" destId="{4415E79A-ED01-4984-ABEF-B909A7029357}" srcOrd="0" destOrd="0" presId="urn:microsoft.com/office/officeart/2018/5/layout/IconCircleLabelList"/>
    <dgm:cxn modelId="{D2AAAE5B-F39F-7E4A-A04C-709611C57C1E}" type="presParOf" srcId="{B6A41244-4AD8-4460-ACEC-A413D5FDD6C4}" destId="{DF3F24F7-E62F-496B-B65B-D4C95B53CE53}" srcOrd="1" destOrd="0" presId="urn:microsoft.com/office/officeart/2018/5/layout/IconCircleLabelList"/>
    <dgm:cxn modelId="{0D848C2C-17A5-1D4A-904A-8DDD1C35B0B7}" type="presParOf" srcId="{B6A41244-4AD8-4460-ACEC-A413D5FDD6C4}" destId="{FEBAB5DF-4F79-400D-85CF-0D67364CF1FF}" srcOrd="2" destOrd="0" presId="urn:microsoft.com/office/officeart/2018/5/layout/IconCircleLabelList"/>
    <dgm:cxn modelId="{4FCBBE21-2BAC-5A49-A86F-40D95F77519A}" type="presParOf" srcId="{B6A41244-4AD8-4460-ACEC-A413D5FDD6C4}" destId="{32CF1BE1-320A-4793-86BD-ED81741D6B47}" srcOrd="3" destOrd="0" presId="urn:microsoft.com/office/officeart/2018/5/layout/IconCircleLabelList"/>
    <dgm:cxn modelId="{CB706279-CEBC-0649-92AC-8C9A1B68E1AE}" type="presParOf" srcId="{09F4D3E8-A380-46C5-971E-36303DCDEDA7}" destId="{467C36A5-7E30-45D9-B9B8-1EEE9F26B5AB}" srcOrd="1" destOrd="0" presId="urn:microsoft.com/office/officeart/2018/5/layout/IconCircleLabelList"/>
    <dgm:cxn modelId="{5C91CE06-D856-7C42-92F1-0A89C8BCC21F}" type="presParOf" srcId="{09F4D3E8-A380-46C5-971E-36303DCDEDA7}" destId="{AF92EF7B-E685-4A73-9120-C61F35F923FF}" srcOrd="2" destOrd="0" presId="urn:microsoft.com/office/officeart/2018/5/layout/IconCircleLabelList"/>
    <dgm:cxn modelId="{6B4582EC-6D17-8244-A69E-2FE65D7455EF}" type="presParOf" srcId="{AF92EF7B-E685-4A73-9120-C61F35F923FF}" destId="{BB766441-90CE-4243-A04E-DF8FB5869B9E}" srcOrd="0" destOrd="0" presId="urn:microsoft.com/office/officeart/2018/5/layout/IconCircleLabelList"/>
    <dgm:cxn modelId="{70C32AEA-6743-C340-8462-AB1380E33050}" type="presParOf" srcId="{AF92EF7B-E685-4A73-9120-C61F35F923FF}" destId="{46821B54-54D5-468A-8329-DE809B1C750D}" srcOrd="1" destOrd="0" presId="urn:microsoft.com/office/officeart/2018/5/layout/IconCircleLabelList"/>
    <dgm:cxn modelId="{1B860E73-CD12-7049-B929-C155ED83EE38}" type="presParOf" srcId="{AF92EF7B-E685-4A73-9120-C61F35F923FF}" destId="{4306E274-476A-4C98-A19F-50D29AC5082C}" srcOrd="2" destOrd="0" presId="urn:microsoft.com/office/officeart/2018/5/layout/IconCircleLabelList"/>
    <dgm:cxn modelId="{58FA15F6-9A53-F945-9B9C-9054278323A9}" type="presParOf" srcId="{AF92EF7B-E685-4A73-9120-C61F35F923FF}" destId="{9A73ABB8-AA38-46D4-BD85-0DA2DC482C1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4A5EC-494F-8C4A-BCA0-CFFB11F589C0}">
      <dsp:nvSpPr>
        <dsp:cNvPr id="0" name=""/>
        <dsp:cNvSpPr/>
      </dsp:nvSpPr>
      <dsp:spPr>
        <a:xfrm>
          <a:off x="0" y="412480"/>
          <a:ext cx="2705100" cy="2705100"/>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Wireframes</a:t>
          </a:r>
          <a:endParaRPr lang="en-US" sz="2600" kern="1200">
            <a:latin typeface="Corbel"/>
          </a:endParaRPr>
        </a:p>
      </dsp:txBody>
      <dsp:txXfrm>
        <a:off x="396153" y="808633"/>
        <a:ext cx="1912794" cy="1912794"/>
      </dsp:txXfrm>
    </dsp:sp>
    <dsp:sp modelId="{688A7F6B-7289-E14B-A84F-F7E0D8688A58}">
      <dsp:nvSpPr>
        <dsp:cNvPr id="0" name=""/>
        <dsp:cNvSpPr/>
      </dsp:nvSpPr>
      <dsp:spPr>
        <a:xfrm rot="5400000">
          <a:off x="3160226" y="1287249"/>
          <a:ext cx="946785" cy="955563"/>
        </a:xfrm>
        <a:prstGeom prst="triangle">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B1E776F-470A-7F4C-949D-B808B2780786}">
      <dsp:nvSpPr>
        <dsp:cNvPr id="0" name=""/>
        <dsp:cNvSpPr/>
      </dsp:nvSpPr>
      <dsp:spPr>
        <a:xfrm>
          <a:off x="4508049" y="862880"/>
          <a:ext cx="1804301" cy="1804301"/>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User interface</a:t>
          </a:r>
        </a:p>
      </dsp:txBody>
      <dsp:txXfrm>
        <a:off x="4772283" y="1127114"/>
        <a:ext cx="1275833" cy="1275833"/>
      </dsp:txXfrm>
    </dsp:sp>
    <dsp:sp modelId="{DC15EC1C-C3C6-574C-A58D-2C36E2581023}">
      <dsp:nvSpPr>
        <dsp:cNvPr id="0" name=""/>
        <dsp:cNvSpPr/>
      </dsp:nvSpPr>
      <dsp:spPr>
        <a:xfrm rot="5400000">
          <a:off x="6767477" y="1287249"/>
          <a:ext cx="946785" cy="955563"/>
        </a:xfrm>
        <a:prstGeom prst="triangle">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EA2F70D-6D59-6947-8D3C-BDFBCAB8CA15}">
      <dsp:nvSpPr>
        <dsp:cNvPr id="0" name=""/>
        <dsp:cNvSpPr/>
      </dsp:nvSpPr>
      <dsp:spPr>
        <a:xfrm>
          <a:off x="8115300" y="412480"/>
          <a:ext cx="2705100" cy="2705100"/>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Project life cycle</a:t>
          </a:r>
        </a:p>
      </dsp:txBody>
      <dsp:txXfrm>
        <a:off x="8511453" y="808633"/>
        <a:ext cx="1912794" cy="1912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46963-D354-40C4-931A-89E508ED8716}">
      <dsp:nvSpPr>
        <dsp:cNvPr id="0" name=""/>
        <dsp:cNvSpPr/>
      </dsp:nvSpPr>
      <dsp:spPr>
        <a:xfrm>
          <a:off x="664949" y="122530"/>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D3C8ED-834E-488D-82EB-9CAE6DA8F10D}">
      <dsp:nvSpPr>
        <dsp:cNvPr id="0" name=""/>
        <dsp:cNvSpPr/>
      </dsp:nvSpPr>
      <dsp:spPr>
        <a:xfrm>
          <a:off x="1081762" y="53934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764F5C-53AF-4DDD-83EB-3F4B5070D308}">
      <dsp:nvSpPr>
        <dsp:cNvPr id="0" name=""/>
        <dsp:cNvSpPr/>
      </dsp:nvSpPr>
      <dsp:spPr>
        <a:xfrm>
          <a:off x="39731" y="26875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cap="all"/>
          </a:pPr>
          <a:r>
            <a:rPr lang="en-US" sz="2900" kern="1200"/>
            <a:t>Authentication </a:t>
          </a:r>
        </a:p>
      </dsp:txBody>
      <dsp:txXfrm>
        <a:off x="39731" y="2687531"/>
        <a:ext cx="3206250" cy="720000"/>
      </dsp:txXfrm>
    </dsp:sp>
    <dsp:sp modelId="{675CF16F-D7D4-496C-8EF2-AEC5C4A62C84}">
      <dsp:nvSpPr>
        <dsp:cNvPr id="0" name=""/>
        <dsp:cNvSpPr/>
      </dsp:nvSpPr>
      <dsp:spPr>
        <a:xfrm>
          <a:off x="4432293" y="122530"/>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CE038-8B9B-47F9-9D3B-204B0E407071}">
      <dsp:nvSpPr>
        <dsp:cNvPr id="0" name=""/>
        <dsp:cNvSpPr/>
      </dsp:nvSpPr>
      <dsp:spPr>
        <a:xfrm>
          <a:off x="4849106" y="53934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713980-7E21-4651-8CDE-EAA6E8D556DD}">
      <dsp:nvSpPr>
        <dsp:cNvPr id="0" name=""/>
        <dsp:cNvSpPr/>
      </dsp:nvSpPr>
      <dsp:spPr>
        <a:xfrm>
          <a:off x="3807075" y="26875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cap="all"/>
          </a:pPr>
          <a:r>
            <a:rPr lang="en-US" sz="2900" kern="1200"/>
            <a:t>Functionality </a:t>
          </a:r>
        </a:p>
      </dsp:txBody>
      <dsp:txXfrm>
        <a:off x="3807075" y="2687531"/>
        <a:ext cx="3206250" cy="720000"/>
      </dsp:txXfrm>
    </dsp:sp>
    <dsp:sp modelId="{6DA90BB0-87F8-4523-9357-2E647D84DE14}">
      <dsp:nvSpPr>
        <dsp:cNvPr id="0" name=""/>
        <dsp:cNvSpPr/>
      </dsp:nvSpPr>
      <dsp:spPr>
        <a:xfrm>
          <a:off x="8199637" y="122530"/>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AA1A18-10F7-48E5-9AFE-83DCE2796174}">
      <dsp:nvSpPr>
        <dsp:cNvPr id="0" name=""/>
        <dsp:cNvSpPr/>
      </dsp:nvSpPr>
      <dsp:spPr>
        <a:xfrm>
          <a:off x="8616450" y="53934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43D0E5-C8EB-4E39-9542-CDD94A158BBB}">
      <dsp:nvSpPr>
        <dsp:cNvPr id="0" name=""/>
        <dsp:cNvSpPr/>
      </dsp:nvSpPr>
      <dsp:spPr>
        <a:xfrm>
          <a:off x="7574418" y="26875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cap="all"/>
          </a:pPr>
          <a:r>
            <a:rPr lang="en-US" sz="2900" kern="1200"/>
            <a:t>Notifications </a:t>
          </a:r>
        </a:p>
      </dsp:txBody>
      <dsp:txXfrm>
        <a:off x="7574418" y="2687531"/>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54F63-A42F-4517-ABC5-C89E05FAD83A}">
      <dsp:nvSpPr>
        <dsp:cNvPr id="0" name=""/>
        <dsp:cNvSpPr/>
      </dsp:nvSpPr>
      <dsp:spPr>
        <a:xfrm>
          <a:off x="2297606" y="10030"/>
          <a:ext cx="2127375" cy="2127375"/>
        </a:xfrm>
        <a:prstGeom prst="ellipse">
          <a:avLst/>
        </a:prstGeom>
        <a:solidFill>
          <a:schemeClr val="accent2">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8393EA5C-50C5-4B18-A1FD-B2C4D688EAA3}">
      <dsp:nvSpPr>
        <dsp:cNvPr id="0" name=""/>
        <dsp:cNvSpPr/>
      </dsp:nvSpPr>
      <dsp:spPr>
        <a:xfrm>
          <a:off x="2750981" y="46340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A1A928A6-2340-4675-B359-58EF85AA6FDE}">
      <dsp:nvSpPr>
        <dsp:cNvPr id="0" name=""/>
        <dsp:cNvSpPr/>
      </dsp:nvSpPr>
      <dsp:spPr>
        <a:xfrm>
          <a:off x="1617543"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Different types</a:t>
          </a:r>
          <a:endParaRPr lang="en-US" sz="2100" kern="1200">
            <a:latin typeface="Corbel"/>
          </a:endParaRPr>
        </a:p>
      </dsp:txBody>
      <dsp:txXfrm>
        <a:off x="1617543" y="2800031"/>
        <a:ext cx="3487500" cy="720000"/>
      </dsp:txXfrm>
    </dsp:sp>
    <dsp:sp modelId="{6D5B8E21-82C4-499A-A413-4331554F459F}">
      <dsp:nvSpPr>
        <dsp:cNvPr id="0" name=""/>
        <dsp:cNvSpPr/>
      </dsp:nvSpPr>
      <dsp:spPr>
        <a:xfrm>
          <a:off x="6395418" y="10030"/>
          <a:ext cx="2127375" cy="2127375"/>
        </a:xfrm>
        <a:prstGeom prst="ellipse">
          <a:avLst/>
        </a:prstGeom>
        <a:solidFill>
          <a:schemeClr val="accent3">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AC0CE7A5-B9E1-43CC-ACAF-C76F01B836E5}">
      <dsp:nvSpPr>
        <dsp:cNvPr id="0" name=""/>
        <dsp:cNvSpPr/>
      </dsp:nvSpPr>
      <dsp:spPr>
        <a:xfrm>
          <a:off x="6848793" y="46340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896FF910-F593-49D1-B67B-66B0F8B4316D}">
      <dsp:nvSpPr>
        <dsp:cNvPr id="0" name=""/>
        <dsp:cNvSpPr/>
      </dsp:nvSpPr>
      <dsp:spPr>
        <a:xfrm>
          <a:off x="5715356"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Tracking subscriptions , e.g software</a:t>
          </a:r>
        </a:p>
      </dsp:txBody>
      <dsp:txXfrm>
        <a:off x="5715356" y="2800031"/>
        <a:ext cx="3487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00172-FCD8-464D-B908-5A08B6FABB96}">
      <dsp:nvSpPr>
        <dsp:cNvPr id="0" name=""/>
        <dsp:cNvSpPr/>
      </dsp:nvSpPr>
      <dsp:spPr>
        <a:xfrm>
          <a:off x="264008" y="102390"/>
          <a:ext cx="1362585" cy="13625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D24B6B-2F8C-4ED2-84FB-B1C76EE46DC0}">
      <dsp:nvSpPr>
        <dsp:cNvPr id="0" name=""/>
        <dsp:cNvSpPr/>
      </dsp:nvSpPr>
      <dsp:spPr>
        <a:xfrm>
          <a:off x="550151" y="388533"/>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BDB50E-6C01-402E-BF67-83EEEA1BF9E7}">
      <dsp:nvSpPr>
        <dsp:cNvPr id="0" name=""/>
        <dsp:cNvSpPr/>
      </dsp:nvSpPr>
      <dsp:spPr>
        <a:xfrm>
          <a:off x="1918575" y="102390"/>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User interface </a:t>
          </a:r>
        </a:p>
      </dsp:txBody>
      <dsp:txXfrm>
        <a:off x="1918575" y="102390"/>
        <a:ext cx="3211807" cy="1362585"/>
      </dsp:txXfrm>
    </dsp:sp>
    <dsp:sp modelId="{6D398E29-DBD3-4E28-B692-6389E33A9BA7}">
      <dsp:nvSpPr>
        <dsp:cNvPr id="0" name=""/>
        <dsp:cNvSpPr/>
      </dsp:nvSpPr>
      <dsp:spPr>
        <a:xfrm>
          <a:off x="5690016" y="102390"/>
          <a:ext cx="1362585" cy="13625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58904-DDB2-4550-9172-29B601DE2196}">
      <dsp:nvSpPr>
        <dsp:cNvPr id="0" name=""/>
        <dsp:cNvSpPr/>
      </dsp:nvSpPr>
      <dsp:spPr>
        <a:xfrm>
          <a:off x="5976159" y="388533"/>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BBF144-2D4D-4699-990E-8AF96D22230E}">
      <dsp:nvSpPr>
        <dsp:cNvPr id="0" name=""/>
        <dsp:cNvSpPr/>
      </dsp:nvSpPr>
      <dsp:spPr>
        <a:xfrm>
          <a:off x="7344584" y="102390"/>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Actual application , with working login </a:t>
          </a:r>
        </a:p>
      </dsp:txBody>
      <dsp:txXfrm>
        <a:off x="7344584" y="102390"/>
        <a:ext cx="3211807" cy="1362585"/>
      </dsp:txXfrm>
    </dsp:sp>
    <dsp:sp modelId="{6E428625-50A0-4BC2-8DCD-8F11838B17B6}">
      <dsp:nvSpPr>
        <dsp:cNvPr id="0" name=""/>
        <dsp:cNvSpPr/>
      </dsp:nvSpPr>
      <dsp:spPr>
        <a:xfrm>
          <a:off x="264008" y="2065086"/>
          <a:ext cx="1362585" cy="13625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8C6F99-2890-45DA-9B68-912C66757A34}">
      <dsp:nvSpPr>
        <dsp:cNvPr id="0" name=""/>
        <dsp:cNvSpPr/>
      </dsp:nvSpPr>
      <dsp:spPr>
        <a:xfrm>
          <a:off x="550151" y="2351229"/>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0FADD6-26DC-4E1F-9F1B-3F4E54BCCD86}">
      <dsp:nvSpPr>
        <dsp:cNvPr id="0" name=""/>
        <dsp:cNvSpPr/>
      </dsp:nvSpPr>
      <dsp:spPr>
        <a:xfrm>
          <a:off x="1918575" y="206508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Login, home screen</a:t>
          </a:r>
        </a:p>
      </dsp:txBody>
      <dsp:txXfrm>
        <a:off x="1918575" y="2065086"/>
        <a:ext cx="3211807" cy="1362585"/>
      </dsp:txXfrm>
    </dsp:sp>
    <dsp:sp modelId="{43F15E18-C464-4CC2-B695-EF043A8972B8}">
      <dsp:nvSpPr>
        <dsp:cNvPr id="0" name=""/>
        <dsp:cNvSpPr/>
      </dsp:nvSpPr>
      <dsp:spPr>
        <a:xfrm>
          <a:off x="5690016" y="2065086"/>
          <a:ext cx="1362585" cy="13625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A6F04-952A-42F5-835B-EFEFC2D3BBB4}">
      <dsp:nvSpPr>
        <dsp:cNvPr id="0" name=""/>
        <dsp:cNvSpPr/>
      </dsp:nvSpPr>
      <dsp:spPr>
        <a:xfrm>
          <a:off x="5976159" y="2351229"/>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01ADA6-AF47-487D-B782-A9CB59613D2B}">
      <dsp:nvSpPr>
        <dsp:cNvPr id="0" name=""/>
        <dsp:cNvSpPr/>
      </dsp:nvSpPr>
      <dsp:spPr>
        <a:xfrm>
          <a:off x="7344584" y="206508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Example events </a:t>
          </a:r>
        </a:p>
      </dsp:txBody>
      <dsp:txXfrm>
        <a:off x="7344584" y="2065086"/>
        <a:ext cx="3211807" cy="13625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3340A-F484-46BE-A845-0A4370344646}">
      <dsp:nvSpPr>
        <dsp:cNvPr id="0" name=""/>
        <dsp:cNvSpPr/>
      </dsp:nvSpPr>
      <dsp:spPr>
        <a:xfrm>
          <a:off x="2297606" y="10030"/>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8E8DA6-DF0E-4C3D-B2FB-C5C8B4218670}">
      <dsp:nvSpPr>
        <dsp:cNvPr id="0" name=""/>
        <dsp:cNvSpPr/>
      </dsp:nvSpPr>
      <dsp:spPr>
        <a:xfrm>
          <a:off x="2750981" y="46340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3CD600-4F63-4C93-800F-68B90155063D}">
      <dsp:nvSpPr>
        <dsp:cNvPr id="0" name=""/>
        <dsp:cNvSpPr/>
      </dsp:nvSpPr>
      <dsp:spPr>
        <a:xfrm>
          <a:off x="1617543"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More Firebase Implementation</a:t>
          </a:r>
        </a:p>
      </dsp:txBody>
      <dsp:txXfrm>
        <a:off x="1617543" y="2800031"/>
        <a:ext cx="3487500" cy="720000"/>
      </dsp:txXfrm>
    </dsp:sp>
    <dsp:sp modelId="{25F97FDB-48B7-4AD0-A15D-FC8568668A09}">
      <dsp:nvSpPr>
        <dsp:cNvPr id="0" name=""/>
        <dsp:cNvSpPr/>
      </dsp:nvSpPr>
      <dsp:spPr>
        <a:xfrm>
          <a:off x="6395418" y="10030"/>
          <a:ext cx="2127375" cy="2127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E1B6F7-0AB1-40AE-B471-C89ED8D7B33C}">
      <dsp:nvSpPr>
        <dsp:cNvPr id="0" name=""/>
        <dsp:cNvSpPr/>
      </dsp:nvSpPr>
      <dsp:spPr>
        <a:xfrm>
          <a:off x="6848793" y="46340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D449FB-4B27-49BD-932B-306616E91B30}">
      <dsp:nvSpPr>
        <dsp:cNvPr id="0" name=""/>
        <dsp:cNvSpPr/>
      </dsp:nvSpPr>
      <dsp:spPr>
        <a:xfrm>
          <a:off x="5715356"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login &amp; register</a:t>
          </a:r>
        </a:p>
      </dsp:txBody>
      <dsp:txXfrm>
        <a:off x="5715356" y="2800031"/>
        <a:ext cx="3487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881E8-6D60-4DCC-AB70-20DA53A0437E}">
      <dsp:nvSpPr>
        <dsp:cNvPr id="0" name=""/>
        <dsp:cNvSpPr/>
      </dsp:nvSpPr>
      <dsp:spPr>
        <a:xfrm>
          <a:off x="2297606" y="10030"/>
          <a:ext cx="2127375" cy="2127375"/>
        </a:xfrm>
        <a:prstGeom prst="ellipse">
          <a:avLst/>
        </a:prstGeom>
        <a:solidFill>
          <a:schemeClr val="accent2">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B1340055-ED3D-4D58-8CFE-EF82D611E1CE}">
      <dsp:nvSpPr>
        <dsp:cNvPr id="0" name=""/>
        <dsp:cNvSpPr/>
      </dsp:nvSpPr>
      <dsp:spPr>
        <a:xfrm>
          <a:off x="2750981" y="46340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7117ACE7-4AE4-4BC6-BB73-B004B8D0E221}">
      <dsp:nvSpPr>
        <dsp:cNvPr id="0" name=""/>
        <dsp:cNvSpPr/>
      </dsp:nvSpPr>
      <dsp:spPr>
        <a:xfrm>
          <a:off x="1617543"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the payment method we recommend is stripe</a:t>
          </a:r>
        </a:p>
      </dsp:txBody>
      <dsp:txXfrm>
        <a:off x="1617543" y="2800031"/>
        <a:ext cx="3487500" cy="720000"/>
      </dsp:txXfrm>
    </dsp:sp>
    <dsp:sp modelId="{50A709D6-6AAB-46BC-8AA0-BD764243F9B5}">
      <dsp:nvSpPr>
        <dsp:cNvPr id="0" name=""/>
        <dsp:cNvSpPr/>
      </dsp:nvSpPr>
      <dsp:spPr>
        <a:xfrm>
          <a:off x="6395418" y="10030"/>
          <a:ext cx="2127375" cy="2127375"/>
        </a:xfrm>
        <a:prstGeom prst="ellipse">
          <a:avLst/>
        </a:prstGeom>
        <a:solidFill>
          <a:schemeClr val="accent3">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F971FA10-3C78-4BB1-A153-C8A41B3A9F1B}">
      <dsp:nvSpPr>
        <dsp:cNvPr id="0" name=""/>
        <dsp:cNvSpPr/>
      </dsp:nvSpPr>
      <dsp:spPr>
        <a:xfrm>
          <a:off x="6848793" y="46340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BA501C07-3B71-4A53-8FCB-2542130FDCB7}">
      <dsp:nvSpPr>
        <dsp:cNvPr id="0" name=""/>
        <dsp:cNvSpPr/>
      </dsp:nvSpPr>
      <dsp:spPr>
        <a:xfrm>
          <a:off x="5715356"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Event bright plans using new api knowledge </a:t>
          </a:r>
        </a:p>
      </dsp:txBody>
      <dsp:txXfrm>
        <a:off x="5715356" y="2800031"/>
        <a:ext cx="34875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4052B-5D94-4249-BD57-A0B4C4B2C57C}">
      <dsp:nvSpPr>
        <dsp:cNvPr id="0" name=""/>
        <dsp:cNvSpPr/>
      </dsp:nvSpPr>
      <dsp:spPr>
        <a:xfrm>
          <a:off x="2297606" y="10030"/>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78FD7-F465-4719-85A8-8C0AF23B1B7C}">
      <dsp:nvSpPr>
        <dsp:cNvPr id="0" name=""/>
        <dsp:cNvSpPr/>
      </dsp:nvSpPr>
      <dsp:spPr>
        <a:xfrm>
          <a:off x="2750981" y="46340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413C4B-07B9-4E9F-9588-35DB95AED154}">
      <dsp:nvSpPr>
        <dsp:cNvPr id="0" name=""/>
        <dsp:cNvSpPr/>
      </dsp:nvSpPr>
      <dsp:spPr>
        <a:xfrm>
          <a:off x="1617543"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Working examples of the application</a:t>
          </a:r>
        </a:p>
      </dsp:txBody>
      <dsp:txXfrm>
        <a:off x="1617543" y="2800031"/>
        <a:ext cx="3487500" cy="720000"/>
      </dsp:txXfrm>
    </dsp:sp>
    <dsp:sp modelId="{9FDD3E0D-265F-4FE3-AA3B-DAAC80907035}">
      <dsp:nvSpPr>
        <dsp:cNvPr id="0" name=""/>
        <dsp:cNvSpPr/>
      </dsp:nvSpPr>
      <dsp:spPr>
        <a:xfrm>
          <a:off x="6395418" y="10030"/>
          <a:ext cx="2127375" cy="2127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1356-DF46-459F-A086-1D5002BA98EC}">
      <dsp:nvSpPr>
        <dsp:cNvPr id="0" name=""/>
        <dsp:cNvSpPr/>
      </dsp:nvSpPr>
      <dsp:spPr>
        <a:xfrm>
          <a:off x="6848793" y="46340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53512A-2B70-4792-806A-612877F3E7D4}">
      <dsp:nvSpPr>
        <dsp:cNvPr id="0" name=""/>
        <dsp:cNvSpPr/>
      </dsp:nvSpPr>
      <dsp:spPr>
        <a:xfrm>
          <a:off x="5715356"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Guest Accounts</a:t>
          </a:r>
        </a:p>
      </dsp:txBody>
      <dsp:txXfrm>
        <a:off x="5715356" y="2800031"/>
        <a:ext cx="34875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EA3E0-251F-4DB8-B785-B1DA1D9002D7}">
      <dsp:nvSpPr>
        <dsp:cNvPr id="0" name=""/>
        <dsp:cNvSpPr/>
      </dsp:nvSpPr>
      <dsp:spPr>
        <a:xfrm>
          <a:off x="1900200" y="19785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54AD485F-2AF9-4C36-9B16-6F4071E0DB22}">
      <dsp:nvSpPr>
        <dsp:cNvPr id="0" name=""/>
        <dsp:cNvSpPr/>
      </dsp:nvSpPr>
      <dsp:spPr>
        <a:xfrm>
          <a:off x="712199" y="261220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Talk about IWIC talking with finance</a:t>
          </a:r>
        </a:p>
      </dsp:txBody>
      <dsp:txXfrm>
        <a:off x="712199" y="2612207"/>
        <a:ext cx="4320000" cy="720000"/>
      </dsp:txXfrm>
    </dsp:sp>
    <dsp:sp modelId="{AB60BA68-D828-4AF3-AD35-17BDF32DA02B}">
      <dsp:nvSpPr>
        <dsp:cNvPr id="0" name=""/>
        <dsp:cNvSpPr/>
      </dsp:nvSpPr>
      <dsp:spPr>
        <a:xfrm>
          <a:off x="6976200" y="19785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6BB0FA72-3284-4FC8-ACE2-8FA56D5236C3}">
      <dsp:nvSpPr>
        <dsp:cNvPr id="0" name=""/>
        <dsp:cNvSpPr/>
      </dsp:nvSpPr>
      <dsp:spPr>
        <a:xfrm>
          <a:off x="5788200" y="261220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New meeting to get feedback</a:t>
          </a:r>
        </a:p>
      </dsp:txBody>
      <dsp:txXfrm>
        <a:off x="5788200" y="2612207"/>
        <a:ext cx="432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5E79A-ED01-4984-ABEF-B909A7029357}">
      <dsp:nvSpPr>
        <dsp:cNvPr id="0" name=""/>
        <dsp:cNvSpPr/>
      </dsp:nvSpPr>
      <dsp:spPr>
        <a:xfrm>
          <a:off x="2297606" y="10030"/>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F24F7-E62F-496B-B65B-D4C95B53CE53}">
      <dsp:nvSpPr>
        <dsp:cNvPr id="0" name=""/>
        <dsp:cNvSpPr/>
      </dsp:nvSpPr>
      <dsp:spPr>
        <a:xfrm>
          <a:off x="2750981" y="46340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CF1BE1-320A-4793-86BD-ED81741D6B47}">
      <dsp:nvSpPr>
        <dsp:cNvPr id="0" name=""/>
        <dsp:cNvSpPr/>
      </dsp:nvSpPr>
      <dsp:spPr>
        <a:xfrm>
          <a:off x="3784257" y="2810062"/>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a:t>Process of creation</a:t>
          </a:r>
        </a:p>
      </dsp:txBody>
      <dsp:txXfrm>
        <a:off x="3784257" y="2810062"/>
        <a:ext cx="3487500" cy="720000"/>
      </dsp:txXfrm>
    </dsp:sp>
    <dsp:sp modelId="{BB766441-90CE-4243-A04E-DF8FB5869B9E}">
      <dsp:nvSpPr>
        <dsp:cNvPr id="0" name=""/>
        <dsp:cNvSpPr/>
      </dsp:nvSpPr>
      <dsp:spPr>
        <a:xfrm>
          <a:off x="6395418" y="10030"/>
          <a:ext cx="2127375" cy="2127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821B54-54D5-468A-8329-DE809B1C750D}">
      <dsp:nvSpPr>
        <dsp:cNvPr id="0" name=""/>
        <dsp:cNvSpPr/>
      </dsp:nvSpPr>
      <dsp:spPr>
        <a:xfrm>
          <a:off x="6848793" y="46340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73ABB8-AA38-46D4-BD85-0DA2DC482C16}">
      <dsp:nvSpPr>
        <dsp:cNvPr id="0" name=""/>
        <dsp:cNvSpPr/>
      </dsp:nvSpPr>
      <dsp:spPr>
        <a:xfrm>
          <a:off x="5715356"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endParaRPr lang="en-US" sz="2400" kern="1200"/>
        </a:p>
      </dsp:txBody>
      <dsp:txXfrm>
        <a:off x="5715356" y="2800031"/>
        <a:ext cx="3487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D1387-FE66-447C-9B0B-761860F65C9D}" type="datetimeFigureOut">
              <a:rPr lang="en-US"/>
              <a:t>10/31/18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45795-897A-4FD0-9727-0C2368EE3F7B}" type="slidenum">
              <a:rPr lang="en-US"/>
              <a:t>‹#›</a:t>
            </a:fld>
            <a:endParaRPr lang="en-US"/>
          </a:p>
        </p:txBody>
      </p:sp>
    </p:spTree>
    <p:extLst>
      <p:ext uri="{BB962C8B-B14F-4D97-AF65-F5344CB8AC3E}">
        <p14:creationId xmlns:p14="http://schemas.microsoft.com/office/powerpoint/2010/main" val="2226036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Show examples of the wireframes created previously, talk about each of them and their uses. </a:t>
            </a:r>
          </a:p>
          <a:p>
            <a:r>
              <a:rPr lang="en-US">
                <a:cs typeface="Calibri"/>
              </a:rPr>
              <a:t>Also talk about the general life cycle of the project, for example create an example, get feedback make improvements so on so forth. </a:t>
            </a:r>
          </a:p>
        </p:txBody>
      </p:sp>
      <p:sp>
        <p:nvSpPr>
          <p:cNvPr id="4" name="Slide Number Placeholder 3"/>
          <p:cNvSpPr>
            <a:spLocks noGrp="1"/>
          </p:cNvSpPr>
          <p:nvPr>
            <p:ph type="sldNum" sz="quarter" idx="5"/>
          </p:nvPr>
        </p:nvSpPr>
        <p:spPr/>
        <p:txBody>
          <a:bodyPr/>
          <a:lstStyle/>
          <a:p>
            <a:fld id="{3F945795-897A-4FD0-9727-0C2368EE3F7B}" type="slidenum">
              <a:rPr lang="en-US"/>
              <a:t>3</a:t>
            </a:fld>
            <a:endParaRPr lang="en-US"/>
          </a:p>
        </p:txBody>
      </p:sp>
    </p:spTree>
    <p:extLst>
      <p:ext uri="{BB962C8B-B14F-4D97-AF65-F5344CB8AC3E}">
        <p14:creationId xmlns:p14="http://schemas.microsoft.com/office/powerpoint/2010/main" val="379309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Like Alex was saying – I will quickly run over the things I mentioned in the last presentation Firebase has a range of functions we can play with and adjust to our needs and requirements. The Authentication system in Firebase enables us to have a secure log in system backed up by Google. The functionality this provides is great for us as developers and great for the end user as well – it enables the end user to have their application up-to-date with the latest information by pulling the latest information down when the user opens the app providing there are connected to the internet. - Continuing on with the internet – if a user is connected to the internet the application can send notifications to a users device telling them about urgent information and events. </a:t>
            </a:r>
          </a:p>
        </p:txBody>
      </p:sp>
      <p:sp>
        <p:nvSpPr>
          <p:cNvPr id="4" name="Slide Number Placeholder 3"/>
          <p:cNvSpPr>
            <a:spLocks noGrp="1"/>
          </p:cNvSpPr>
          <p:nvPr>
            <p:ph type="sldNum" sz="quarter" idx="5"/>
          </p:nvPr>
        </p:nvSpPr>
        <p:spPr/>
        <p:txBody>
          <a:bodyPr/>
          <a:lstStyle/>
          <a:p>
            <a:fld id="{3F945795-897A-4FD0-9727-0C2368EE3F7B}" type="slidenum">
              <a:rPr lang="en-US"/>
              <a:t>4</a:t>
            </a:fld>
            <a:endParaRPr lang="en-US"/>
          </a:p>
        </p:txBody>
      </p:sp>
    </p:spTree>
    <p:extLst>
      <p:ext uri="{BB962C8B-B14F-4D97-AF65-F5344CB8AC3E}">
        <p14:creationId xmlns:p14="http://schemas.microsoft.com/office/powerpoint/2010/main" val="1942233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Last time we showed you a presentation about the research which was taken for Payment Methods and different types. We gave few examples of digital wallets (Google pay, Apple pay and Samsung pay) and we talked about the differences between them . We gave the reasons why these exact methods will be a easier way for users to pay and become members. </a:t>
            </a:r>
          </a:p>
          <a:p>
            <a:endParaRPr lang="en-US">
              <a:cs typeface="Calibri"/>
            </a:endParaRPr>
          </a:p>
          <a:p>
            <a:r>
              <a:rPr lang="en-US">
                <a:cs typeface="Calibri"/>
              </a:rPr>
              <a:t>We also mentioned that we will talk more detailed about one of the main problems IWIC has at the moment – not being able to track the memberships (who paid and who didn't). Because this is a more fragile subject, we decided to talk specifically about it on out next meeting with you. </a:t>
            </a:r>
          </a:p>
        </p:txBody>
      </p:sp>
      <p:sp>
        <p:nvSpPr>
          <p:cNvPr id="4" name="Slide Number Placeholder 3"/>
          <p:cNvSpPr>
            <a:spLocks noGrp="1"/>
          </p:cNvSpPr>
          <p:nvPr>
            <p:ph type="sldNum" sz="quarter" idx="5"/>
          </p:nvPr>
        </p:nvSpPr>
        <p:spPr/>
        <p:txBody>
          <a:bodyPr/>
          <a:lstStyle/>
          <a:p>
            <a:fld id="{3F945795-897A-4FD0-9727-0C2368EE3F7B}" type="slidenum">
              <a:rPr lang="en-US"/>
              <a:t>5</a:t>
            </a:fld>
            <a:endParaRPr lang="en-US"/>
          </a:p>
        </p:txBody>
      </p:sp>
    </p:spTree>
    <p:extLst>
      <p:ext uri="{BB962C8B-B14F-4D97-AF65-F5344CB8AC3E}">
        <p14:creationId xmlns:p14="http://schemas.microsoft.com/office/powerpoint/2010/main" val="2077877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Talk about the user interface we have created so far, show them the actual application and the features we are including, let james talk about firebase and how it fits with the application. Show them the other screens of the application and also cover the process in which desired changes will be made. </a:t>
            </a:r>
          </a:p>
        </p:txBody>
      </p:sp>
      <p:sp>
        <p:nvSpPr>
          <p:cNvPr id="4" name="Slide Number Placeholder 3"/>
          <p:cNvSpPr>
            <a:spLocks noGrp="1"/>
          </p:cNvSpPr>
          <p:nvPr>
            <p:ph type="sldNum" sz="quarter" idx="5"/>
          </p:nvPr>
        </p:nvSpPr>
        <p:spPr/>
        <p:txBody>
          <a:bodyPr/>
          <a:lstStyle/>
          <a:p>
            <a:fld id="{3F945795-897A-4FD0-9727-0C2368EE3F7B}" type="slidenum">
              <a:rPr lang="en-US"/>
              <a:t>8</a:t>
            </a:fld>
            <a:endParaRPr lang="en-US"/>
          </a:p>
        </p:txBody>
      </p:sp>
    </p:spTree>
    <p:extLst>
      <p:ext uri="{BB962C8B-B14F-4D97-AF65-F5344CB8AC3E}">
        <p14:creationId xmlns:p14="http://schemas.microsoft.com/office/powerpoint/2010/main" val="194653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Talk about creation of the working user interface I have created. Talk about how working examples can be useful when it comes to understanding what you want from the application.</a:t>
            </a:r>
          </a:p>
          <a:p>
            <a:endParaRPr lang="en-US">
              <a:cs typeface="Calibri"/>
            </a:endParaRPr>
          </a:p>
          <a:p>
            <a:r>
              <a:rPr lang="en-US">
                <a:cs typeface="Calibri"/>
              </a:rPr>
              <a:t>Also include about landscape modes </a:t>
            </a:r>
            <a:r>
              <a:rPr lang="en-US" err="1">
                <a:cs typeface="Calibri"/>
              </a:rPr>
              <a:t>aswell</a:t>
            </a:r>
            <a:r>
              <a:rPr lang="en-US">
                <a:cs typeface="Calibri"/>
              </a:rPr>
              <a:t> for example do you even want landscape mode on the application. </a:t>
            </a:r>
          </a:p>
        </p:txBody>
      </p:sp>
      <p:sp>
        <p:nvSpPr>
          <p:cNvPr id="4" name="Slide Number Placeholder 3"/>
          <p:cNvSpPr>
            <a:spLocks noGrp="1"/>
          </p:cNvSpPr>
          <p:nvPr>
            <p:ph type="sldNum" sz="quarter" idx="5"/>
          </p:nvPr>
        </p:nvSpPr>
        <p:spPr/>
        <p:txBody>
          <a:bodyPr/>
          <a:lstStyle/>
          <a:p>
            <a:fld id="{3F945795-897A-4FD0-9727-0C2368EE3F7B}" type="slidenum">
              <a:rPr lang="en-US"/>
              <a:t>9</a:t>
            </a:fld>
            <a:endParaRPr lang="en-US"/>
          </a:p>
        </p:txBody>
      </p:sp>
    </p:spTree>
    <p:extLst>
      <p:ext uri="{BB962C8B-B14F-4D97-AF65-F5344CB8AC3E}">
        <p14:creationId xmlns:p14="http://schemas.microsoft.com/office/powerpoint/2010/main" val="1559815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Talk about creation of the working user interface I have created. Talk about how working examples can be useful when it comes to understanding what you want from the application.</a:t>
            </a:r>
          </a:p>
          <a:p>
            <a:endParaRPr lang="en-US">
              <a:cs typeface="Calibri"/>
            </a:endParaRPr>
          </a:p>
          <a:p>
            <a:r>
              <a:rPr lang="en-US">
                <a:cs typeface="Calibri"/>
              </a:rPr>
              <a:t>Also include about landscape modes </a:t>
            </a:r>
            <a:r>
              <a:rPr lang="en-US" err="1">
                <a:cs typeface="Calibri"/>
              </a:rPr>
              <a:t>aswell</a:t>
            </a:r>
            <a:r>
              <a:rPr lang="en-US">
                <a:cs typeface="Calibri"/>
              </a:rPr>
              <a:t> for example do you even want landscape mode on the application. </a:t>
            </a:r>
          </a:p>
        </p:txBody>
      </p:sp>
      <p:sp>
        <p:nvSpPr>
          <p:cNvPr id="4" name="Slide Number Placeholder 3"/>
          <p:cNvSpPr>
            <a:spLocks noGrp="1"/>
          </p:cNvSpPr>
          <p:nvPr>
            <p:ph type="sldNum" sz="quarter" idx="5"/>
          </p:nvPr>
        </p:nvSpPr>
        <p:spPr/>
        <p:txBody>
          <a:bodyPr/>
          <a:lstStyle/>
          <a:p>
            <a:fld id="{3F945795-897A-4FD0-9727-0C2368EE3F7B}" type="slidenum">
              <a:rPr lang="en-US"/>
              <a:t>10</a:t>
            </a:fld>
            <a:endParaRPr lang="en-US"/>
          </a:p>
        </p:txBody>
      </p:sp>
    </p:spTree>
    <p:extLst>
      <p:ext uri="{BB962C8B-B14F-4D97-AF65-F5344CB8AC3E}">
        <p14:creationId xmlns:p14="http://schemas.microsoft.com/office/powerpoint/2010/main" val="2694412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have came to the conclusion that Stripe has been the best prefferable payment method , but until Iwic doesn’t have a converstation with Finance, we won't be able to implement this in our application. Now we will talk a bit about Event bright and its functions. Alex will take over from here .  </a:t>
            </a:r>
          </a:p>
        </p:txBody>
      </p:sp>
      <p:sp>
        <p:nvSpPr>
          <p:cNvPr id="4" name="Slide Number Placeholder 3"/>
          <p:cNvSpPr>
            <a:spLocks noGrp="1"/>
          </p:cNvSpPr>
          <p:nvPr>
            <p:ph type="sldNum" sz="quarter" idx="5"/>
          </p:nvPr>
        </p:nvSpPr>
        <p:spPr/>
        <p:txBody>
          <a:bodyPr/>
          <a:lstStyle/>
          <a:p>
            <a:fld id="{3F945795-897A-4FD0-9727-0C2368EE3F7B}" type="slidenum">
              <a:rPr lang="en-US"/>
              <a:t>12</a:t>
            </a:fld>
            <a:endParaRPr lang="en-US"/>
          </a:p>
        </p:txBody>
      </p:sp>
    </p:spTree>
    <p:extLst>
      <p:ext uri="{BB962C8B-B14F-4D97-AF65-F5344CB8AC3E}">
        <p14:creationId xmlns:p14="http://schemas.microsoft.com/office/powerpoint/2010/main" val="487340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Talk about the finance, that everything depends on them ( we can't do anything if it's not agreed on) . Setting a new date for a meeting and talking what we can talk on it  &gt;&gt;&gt; their choice about things. </a:t>
            </a:r>
          </a:p>
        </p:txBody>
      </p:sp>
      <p:sp>
        <p:nvSpPr>
          <p:cNvPr id="4" name="Slide Number Placeholder 3"/>
          <p:cNvSpPr>
            <a:spLocks noGrp="1"/>
          </p:cNvSpPr>
          <p:nvPr>
            <p:ph type="sldNum" sz="quarter" idx="5"/>
          </p:nvPr>
        </p:nvSpPr>
        <p:spPr/>
        <p:txBody>
          <a:bodyPr/>
          <a:lstStyle/>
          <a:p>
            <a:fld id="{3F945795-897A-4FD0-9727-0C2368EE3F7B}" type="slidenum">
              <a:rPr lang="en-US"/>
              <a:t>15</a:t>
            </a:fld>
            <a:endParaRPr lang="en-US"/>
          </a:p>
        </p:txBody>
      </p:sp>
    </p:spTree>
    <p:extLst>
      <p:ext uri="{BB962C8B-B14F-4D97-AF65-F5344CB8AC3E}">
        <p14:creationId xmlns:p14="http://schemas.microsoft.com/office/powerpoint/2010/main" val="1358977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Talk about how soon the process of development will start, and when they can expect working examples. </a:t>
            </a:r>
            <a:r>
              <a:rPr lang="en-US" err="1">
                <a:cs typeface="Calibri"/>
              </a:rPr>
              <a:t>E.g</a:t>
            </a:r>
            <a:r>
              <a:rPr lang="en-US">
                <a:cs typeface="Calibri"/>
              </a:rPr>
              <a:t> we currently have a working login screen. </a:t>
            </a:r>
          </a:p>
          <a:p>
            <a:r>
              <a:rPr lang="en-US">
                <a:cs typeface="Calibri"/>
              </a:rPr>
              <a:t>Also talk about now the actual development process has started what they can expect from us each week as the project progresses. </a:t>
            </a:r>
          </a:p>
        </p:txBody>
      </p:sp>
      <p:sp>
        <p:nvSpPr>
          <p:cNvPr id="4" name="Slide Number Placeholder 3"/>
          <p:cNvSpPr>
            <a:spLocks noGrp="1"/>
          </p:cNvSpPr>
          <p:nvPr>
            <p:ph type="sldNum" sz="quarter" idx="5"/>
          </p:nvPr>
        </p:nvSpPr>
        <p:spPr/>
        <p:txBody>
          <a:bodyPr/>
          <a:lstStyle/>
          <a:p>
            <a:fld id="{3F945795-897A-4FD0-9727-0C2368EE3F7B}" type="slidenum">
              <a:rPr lang="en-US"/>
              <a:t>16</a:t>
            </a:fld>
            <a:endParaRPr lang="en-US"/>
          </a:p>
        </p:txBody>
      </p:sp>
    </p:spTree>
    <p:extLst>
      <p:ext uri="{BB962C8B-B14F-4D97-AF65-F5344CB8AC3E}">
        <p14:creationId xmlns:p14="http://schemas.microsoft.com/office/powerpoint/2010/main" val="3123664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846CE7D5-CF57-46EF-B807-FDD0502418D4}" type="datetimeFigureOut">
              <a:rPr lang="en-US" smtClean="0"/>
              <a:t>10/31/18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3523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70770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6CE7D5-CF57-46EF-B807-FDD0502418D4}" type="datetimeFigureOut">
              <a:rPr lang="en-US" smtClean="0"/>
              <a:t>10/31/18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0178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6CE7D5-CF57-46EF-B807-FDD0502418D4}" type="datetimeFigureOut">
              <a:rPr lang="en-US" smtClean="0"/>
              <a:t>10/31/18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607946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46CE7D5-CF57-46EF-B807-FDD0502418D4}" type="datetimeFigureOut">
              <a:rPr lang="en-US" smtClean="0"/>
              <a:t>10/31/18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04317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10/31/18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81343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10/31/18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6699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94673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46CE7D5-CF57-46EF-B807-FDD0502418D4}" type="datetimeFigureOut">
              <a:rPr lang="en-US" smtClean="0"/>
              <a:t>10/31/18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9561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654925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46CE7D5-CF57-46EF-B807-FDD0502418D4}" type="datetimeFigureOut">
              <a:rPr lang="en-US" smtClean="0"/>
              <a:t>10/31/18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82226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61355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780200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258081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706512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30247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3125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CE7D5-CF57-46EF-B807-FDD0502418D4}" type="datetimeFigureOut">
              <a:rPr lang="en-US" smtClean="0"/>
              <a:t>10/31/18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602449"/>
      </p:ext>
    </p:extLst>
  </p:cSld>
  <p:clrMap bg1="dk1" tx1="lt1" bg2="dk2" tx2="lt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 id="2147484114" r:id="rId13"/>
    <p:sldLayoutId id="2147484115" r:id="rId14"/>
    <p:sldLayoutId id="2147484116" r:id="rId15"/>
    <p:sldLayoutId id="2147484117" r:id="rId16"/>
    <p:sldLayoutId id="2147484118"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4976028" y="965200"/>
            <a:ext cx="6170943" cy="4329641"/>
          </a:xfrm>
        </p:spPr>
        <p:txBody>
          <a:bodyPr anchor="ctr">
            <a:normAutofit/>
          </a:bodyPr>
          <a:lstStyle/>
          <a:p>
            <a:r>
              <a:rPr lang="en-US" sz="5400">
                <a:cs typeface="Calibri Light"/>
              </a:rPr>
              <a:t>IWIC Application</a:t>
            </a:r>
            <a:endParaRPr lang="en-US" sz="5400"/>
          </a:p>
        </p:txBody>
      </p:sp>
      <p:sp>
        <p:nvSpPr>
          <p:cNvPr id="3" name="Subtitle 2"/>
          <p:cNvSpPr>
            <a:spLocks noGrp="1"/>
          </p:cNvSpPr>
          <p:nvPr>
            <p:ph type="subTitle" idx="1"/>
          </p:nvPr>
        </p:nvSpPr>
        <p:spPr>
          <a:xfrm>
            <a:off x="965200" y="965200"/>
            <a:ext cx="3367361" cy="4329641"/>
          </a:xfrm>
        </p:spPr>
        <p:txBody>
          <a:bodyPr vert="horz" lIns="91440" tIns="45720" rIns="91440" bIns="45720" rtlCol="0" anchor="ctr">
            <a:normAutofit/>
          </a:bodyPr>
          <a:lstStyle/>
          <a:p>
            <a:pPr algn="r"/>
            <a:r>
              <a:rPr lang="en-US">
                <a:cs typeface="Calibri"/>
              </a:rPr>
              <a:t>Mobile and Web Engineering</a:t>
            </a:r>
          </a:p>
          <a:p>
            <a:pPr algn="r"/>
            <a:endParaRPr lang="en-US">
              <a:cs typeface="Calibri"/>
            </a:endParaRPr>
          </a:p>
        </p:txBody>
      </p:sp>
      <p:cxnSp>
        <p:nvCxnSpPr>
          <p:cNvPr id="30" name="Straight Connector 29">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F651F5-3ECE-45FD-B2E0-3F05EE3D8985}"/>
              </a:ext>
            </a:extLst>
          </p:cNvPr>
          <p:cNvSpPr txBox="1">
            <a:spLocks/>
          </p:cNvSpPr>
          <p:nvPr/>
        </p:nvSpPr>
        <p:spPr>
          <a:xfrm>
            <a:off x="3370053" y="419316"/>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5400" b="1"/>
              <a:t>Updated progress</a:t>
            </a:r>
          </a:p>
        </p:txBody>
      </p:sp>
      <p:pic>
        <p:nvPicPr>
          <p:cNvPr id="3" name="Picture 2" descr="A screenshot of a cell phone&#13;&#10;&#13;&#10;Description automatically generated">
            <a:extLst>
              <a:ext uri="{FF2B5EF4-FFF2-40B4-BE49-F238E27FC236}">
                <a16:creationId xmlns:a16="http://schemas.microsoft.com/office/drawing/2014/main" id="{1942C967-3C75-7049-B85A-5FA9FF948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074" y="1712344"/>
            <a:ext cx="2832100" cy="4610100"/>
          </a:xfrm>
          <a:prstGeom prst="rect">
            <a:avLst/>
          </a:prstGeom>
        </p:spPr>
      </p:pic>
      <p:pic>
        <p:nvPicPr>
          <p:cNvPr id="5" name="Picture 4" descr="A screenshot of a cell phone&#13;&#10;&#13;&#10;Description automatically generated">
            <a:extLst>
              <a:ext uri="{FF2B5EF4-FFF2-40B4-BE49-F238E27FC236}">
                <a16:creationId xmlns:a16="http://schemas.microsoft.com/office/drawing/2014/main" id="{8FAA1E98-A26C-0346-BDC3-40DAD2D7E6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5745" y="1712344"/>
            <a:ext cx="2593181" cy="4610100"/>
          </a:xfrm>
          <a:prstGeom prst="rect">
            <a:avLst/>
          </a:prstGeom>
        </p:spPr>
      </p:pic>
    </p:spTree>
    <p:extLst>
      <p:ext uri="{BB962C8B-B14F-4D97-AF65-F5344CB8AC3E}">
        <p14:creationId xmlns:p14="http://schemas.microsoft.com/office/powerpoint/2010/main" val="2926204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2446-9109-49F8-A65B-8C496321D48E}"/>
              </a:ext>
            </a:extLst>
          </p:cNvPr>
          <p:cNvSpPr>
            <a:spLocks noGrp="1"/>
          </p:cNvSpPr>
          <p:nvPr>
            <p:ph type="title"/>
          </p:nvPr>
        </p:nvSpPr>
        <p:spPr>
          <a:xfrm>
            <a:off x="2895600" y="764373"/>
            <a:ext cx="8610600" cy="1293028"/>
          </a:xfrm>
        </p:spPr>
        <p:txBody>
          <a:bodyPr vert="horz" lIns="91440" tIns="45720" rIns="91440" bIns="45720" rtlCol="0">
            <a:normAutofit/>
          </a:bodyPr>
          <a:lstStyle/>
          <a:p>
            <a:r>
              <a:rPr lang="en-US" sz="5400" b="1"/>
              <a:t>Updated progress</a:t>
            </a:r>
          </a:p>
        </p:txBody>
      </p:sp>
      <p:graphicFrame>
        <p:nvGraphicFramePr>
          <p:cNvPr id="7" name="Title 1">
            <a:extLst>
              <a:ext uri="{FF2B5EF4-FFF2-40B4-BE49-F238E27FC236}">
                <a16:creationId xmlns:a16="http://schemas.microsoft.com/office/drawing/2014/main" id="{5FE678C5-846C-4482-A772-7E5FEEFD9F70}"/>
              </a:ext>
            </a:extLst>
          </p:cNvPr>
          <p:cNvGraphicFramePr/>
          <p:nvPr>
            <p:extLst>
              <p:ext uri="{D42A27DB-BD31-4B8C-83A1-F6EECF244321}">
                <p14:modId xmlns:p14="http://schemas.microsoft.com/office/powerpoint/2010/main" val="433578089"/>
              </p:ext>
            </p:extLst>
          </p:nvPr>
        </p:nvGraphicFramePr>
        <p:xfrm>
          <a:off x="685800" y="2469806"/>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68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2446-9109-49F8-A65B-8C496321D48E}"/>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sz="5400" b="1"/>
              <a:t>Updated progress</a:t>
            </a:r>
          </a:p>
        </p:txBody>
      </p:sp>
      <p:graphicFrame>
        <p:nvGraphicFramePr>
          <p:cNvPr id="7" name="Title 1">
            <a:extLst>
              <a:ext uri="{FF2B5EF4-FFF2-40B4-BE49-F238E27FC236}">
                <a16:creationId xmlns:a16="http://schemas.microsoft.com/office/drawing/2014/main" id="{83D0BC8B-E1DE-40A5-A7BD-1FF1A2A4B4DF}"/>
              </a:ext>
            </a:extLst>
          </p:cNvPr>
          <p:cNvGraphicFramePr/>
          <p:nvPr>
            <p:extLst>
              <p:ext uri="{D42A27DB-BD31-4B8C-83A1-F6EECF244321}">
                <p14:modId xmlns:p14="http://schemas.microsoft.com/office/powerpoint/2010/main" val="1086798847"/>
              </p:ext>
            </p:extLst>
          </p:nvPr>
        </p:nvGraphicFramePr>
        <p:xfrm>
          <a:off x="530578" y="2497495"/>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798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5"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DBFEC5A-8BB4-47D5-9676-21874A238A0C}"/>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What should you expect from us ?</a:t>
            </a:r>
          </a:p>
        </p:txBody>
      </p:sp>
      <p:cxnSp>
        <p:nvCxnSpPr>
          <p:cNvPr id="15"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645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2" name="Title 1">
            <a:extLst>
              <a:ext uri="{FF2B5EF4-FFF2-40B4-BE49-F238E27FC236}">
                <a16:creationId xmlns:a16="http://schemas.microsoft.com/office/drawing/2014/main" id="{68EC00CD-4296-49A0-A7EC-A7009151F907}"/>
              </a:ext>
            </a:extLst>
          </p:cNvPr>
          <p:cNvGraphicFramePr/>
          <p:nvPr>
            <p:extLst>
              <p:ext uri="{D42A27DB-BD31-4B8C-83A1-F6EECF244321}">
                <p14:modId xmlns:p14="http://schemas.microsoft.com/office/powerpoint/2010/main" val="259692429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222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itle 1">
            <a:extLst>
              <a:ext uri="{FF2B5EF4-FFF2-40B4-BE49-F238E27FC236}">
                <a16:creationId xmlns:a16="http://schemas.microsoft.com/office/drawing/2014/main" id="{FE6073F1-7E58-4B07-B6D7-47896AACC738}"/>
              </a:ext>
            </a:extLst>
          </p:cNvPr>
          <p:cNvGraphicFramePr/>
          <p:nvPr>
            <p:extLst>
              <p:ext uri="{D42A27DB-BD31-4B8C-83A1-F6EECF244321}">
                <p14:modId xmlns:p14="http://schemas.microsoft.com/office/powerpoint/2010/main" val="295076002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9482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itle 1">
            <a:extLst>
              <a:ext uri="{FF2B5EF4-FFF2-40B4-BE49-F238E27FC236}">
                <a16:creationId xmlns:a16="http://schemas.microsoft.com/office/drawing/2014/main" id="{9961D2DE-D823-4F50-8937-80D8BFF23D86}"/>
              </a:ext>
            </a:extLst>
          </p:cNvPr>
          <p:cNvGraphicFramePr/>
          <p:nvPr>
            <p:extLst>
              <p:ext uri="{D42A27DB-BD31-4B8C-83A1-F6EECF244321}">
                <p14:modId xmlns:p14="http://schemas.microsoft.com/office/powerpoint/2010/main" val="33571177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796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3FC879B-C89D-464F-8875-6E0BA509BB60}"/>
              </a:ext>
            </a:extLst>
          </p:cNvPr>
          <p:cNvSpPr>
            <a:spLocks noGrp="1"/>
          </p:cNvSpPr>
          <p:nvPr>
            <p:ph type="ctrTitle"/>
          </p:nvPr>
        </p:nvSpPr>
        <p:spPr>
          <a:xfrm>
            <a:off x="4976028" y="965200"/>
            <a:ext cx="6170943" cy="4329641"/>
          </a:xfrm>
        </p:spPr>
        <p:txBody>
          <a:bodyPr anchor="ctr">
            <a:normAutofit/>
          </a:bodyPr>
          <a:lstStyle/>
          <a:p>
            <a:r>
              <a:rPr lang="en-GB" sz="5400"/>
              <a:t>Any questions?</a:t>
            </a:r>
          </a:p>
        </p:txBody>
      </p:sp>
      <p:sp>
        <p:nvSpPr>
          <p:cNvPr id="3" name="Subtitle 2">
            <a:extLst>
              <a:ext uri="{FF2B5EF4-FFF2-40B4-BE49-F238E27FC236}">
                <a16:creationId xmlns:a16="http://schemas.microsoft.com/office/drawing/2014/main" id="{CE708296-65F6-1242-8D5E-8F00CB3A5B62}"/>
              </a:ext>
            </a:extLst>
          </p:cNvPr>
          <p:cNvSpPr>
            <a:spLocks noGrp="1"/>
          </p:cNvSpPr>
          <p:nvPr>
            <p:ph type="subTitle" idx="1"/>
          </p:nvPr>
        </p:nvSpPr>
        <p:spPr>
          <a:xfrm>
            <a:off x="965200" y="965200"/>
            <a:ext cx="3367361" cy="4329641"/>
          </a:xfrm>
        </p:spPr>
        <p:txBody>
          <a:bodyPr anchor="ctr">
            <a:normAutofit/>
          </a:bodyPr>
          <a:lstStyle/>
          <a:p>
            <a:pPr algn="r"/>
            <a:r>
              <a:rPr lang="en-GB"/>
              <a:t>Thank you for your time.</a:t>
            </a:r>
          </a:p>
        </p:txBody>
      </p:sp>
      <p:cxnSp>
        <p:nvCxnSpPr>
          <p:cNvPr id="16"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250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2" name="Picture 21">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4" name="Rectangle 23">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20B1CF48-7A13-4D27-9AEC-F7CC9E7552A9}"/>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What we showed you last time ? </a:t>
            </a:r>
          </a:p>
        </p:txBody>
      </p:sp>
      <p:cxnSp>
        <p:nvCxnSpPr>
          <p:cNvPr id="28" name="Straight Connector 27">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207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itle 1">
            <a:extLst>
              <a:ext uri="{FF2B5EF4-FFF2-40B4-BE49-F238E27FC236}">
                <a16:creationId xmlns:a16="http://schemas.microsoft.com/office/drawing/2014/main" id="{5C69A6C4-6E69-4866-8291-98EE4D510B16}"/>
              </a:ext>
            </a:extLst>
          </p:cNvPr>
          <p:cNvGraphicFramePr/>
          <p:nvPr>
            <p:extLst>
              <p:ext uri="{D42A27DB-BD31-4B8C-83A1-F6EECF244321}">
                <p14:modId xmlns:p14="http://schemas.microsoft.com/office/powerpoint/2010/main" val="3440511677"/>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5627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2446-9109-49F8-A65B-8C496321D48E}"/>
              </a:ext>
            </a:extLst>
          </p:cNvPr>
          <p:cNvSpPr>
            <a:spLocks noGrp="1"/>
          </p:cNvSpPr>
          <p:nvPr>
            <p:ph type="title"/>
          </p:nvPr>
        </p:nvSpPr>
        <p:spPr>
          <a:xfrm>
            <a:off x="2895600" y="764373"/>
            <a:ext cx="8610600" cy="1293028"/>
          </a:xfrm>
        </p:spPr>
        <p:txBody>
          <a:bodyPr vert="horz" lIns="91440" tIns="45720" rIns="91440" bIns="45720" rtlCol="0">
            <a:normAutofit/>
          </a:bodyPr>
          <a:lstStyle/>
          <a:p>
            <a:r>
              <a:rPr lang="en-US" sz="5400" b="1"/>
              <a:t>Firebase</a:t>
            </a:r>
          </a:p>
        </p:txBody>
      </p:sp>
      <p:graphicFrame>
        <p:nvGraphicFramePr>
          <p:cNvPr id="9" name="Title 1">
            <a:extLst>
              <a:ext uri="{FF2B5EF4-FFF2-40B4-BE49-F238E27FC236}">
                <a16:creationId xmlns:a16="http://schemas.microsoft.com/office/drawing/2014/main" id="{391629C1-77F1-443D-84AE-B63109AE3519}"/>
              </a:ext>
            </a:extLst>
          </p:cNvPr>
          <p:cNvGraphicFramePr/>
          <p:nvPr>
            <p:extLst>
              <p:ext uri="{D42A27DB-BD31-4B8C-83A1-F6EECF244321}">
                <p14:modId xmlns:p14="http://schemas.microsoft.com/office/powerpoint/2010/main" val="422439192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7871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2446-9109-49F8-A65B-8C496321D48E}"/>
              </a:ext>
            </a:extLst>
          </p:cNvPr>
          <p:cNvSpPr>
            <a:spLocks noGrp="1"/>
          </p:cNvSpPr>
          <p:nvPr>
            <p:ph type="title"/>
          </p:nvPr>
        </p:nvSpPr>
        <p:spPr>
          <a:xfrm>
            <a:off x="2895600" y="764373"/>
            <a:ext cx="8610600" cy="1293028"/>
          </a:xfrm>
        </p:spPr>
        <p:txBody>
          <a:bodyPr vert="horz" lIns="91440" tIns="45720" rIns="91440" bIns="45720" rtlCol="0">
            <a:normAutofit/>
          </a:bodyPr>
          <a:lstStyle/>
          <a:p>
            <a:r>
              <a:rPr lang="en-US" sz="5400" b="1"/>
              <a:t>Payment methods</a:t>
            </a:r>
          </a:p>
        </p:txBody>
      </p:sp>
      <p:graphicFrame>
        <p:nvGraphicFramePr>
          <p:cNvPr id="7" name="Title 1">
            <a:extLst>
              <a:ext uri="{FF2B5EF4-FFF2-40B4-BE49-F238E27FC236}">
                <a16:creationId xmlns:a16="http://schemas.microsoft.com/office/drawing/2014/main" id="{7D602BD2-EE4F-4B23-A3CC-DE0177701490}"/>
              </a:ext>
            </a:extLst>
          </p:cNvPr>
          <p:cNvGraphicFramePr/>
          <p:nvPr>
            <p:extLst>
              <p:ext uri="{D42A27DB-BD31-4B8C-83A1-F6EECF244321}">
                <p14:modId xmlns:p14="http://schemas.microsoft.com/office/powerpoint/2010/main" val="4089384489"/>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4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sign&#10;&#10;Description generated with very high confidence">
            <a:extLst>
              <a:ext uri="{FF2B5EF4-FFF2-40B4-BE49-F238E27FC236}">
                <a16:creationId xmlns:a16="http://schemas.microsoft.com/office/drawing/2014/main" id="{0C897428-44FC-403F-A053-1E95E789640C}"/>
              </a:ext>
            </a:extLst>
          </p:cNvPr>
          <p:cNvPicPr>
            <a:picLocks noChangeAspect="1"/>
          </p:cNvPicPr>
          <p:nvPr/>
        </p:nvPicPr>
        <p:blipFill>
          <a:blip r:embed="rId2"/>
          <a:stretch>
            <a:fillRect/>
          </a:stretch>
        </p:blipFill>
        <p:spPr>
          <a:xfrm>
            <a:off x="434623" y="1873956"/>
            <a:ext cx="27432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4" descr="A close up of a sign&#10;&#10;Description generated with high confidence">
            <a:extLst>
              <a:ext uri="{FF2B5EF4-FFF2-40B4-BE49-F238E27FC236}">
                <a16:creationId xmlns:a16="http://schemas.microsoft.com/office/drawing/2014/main" id="{C2AD624B-7955-402A-ACB4-B768768C8DD5}"/>
              </a:ext>
            </a:extLst>
          </p:cNvPr>
          <p:cNvPicPr>
            <a:picLocks noChangeAspect="1"/>
          </p:cNvPicPr>
          <p:nvPr/>
        </p:nvPicPr>
        <p:blipFill>
          <a:blip r:embed="rId3"/>
          <a:stretch>
            <a:fillRect/>
          </a:stretch>
        </p:blipFill>
        <p:spPr>
          <a:xfrm>
            <a:off x="3778957" y="2878558"/>
            <a:ext cx="4817532" cy="17358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8" descr="A close up of a logo&#10;&#10;Description generated with very high confidence">
            <a:extLst>
              <a:ext uri="{FF2B5EF4-FFF2-40B4-BE49-F238E27FC236}">
                <a16:creationId xmlns:a16="http://schemas.microsoft.com/office/drawing/2014/main" id="{569DCD7F-D419-48E3-BB90-01F4420C6111}"/>
              </a:ext>
            </a:extLst>
          </p:cNvPr>
          <p:cNvPicPr>
            <a:picLocks noChangeAspect="1"/>
          </p:cNvPicPr>
          <p:nvPr/>
        </p:nvPicPr>
        <p:blipFill>
          <a:blip r:embed="rId4"/>
          <a:stretch>
            <a:fillRect/>
          </a:stretch>
        </p:blipFill>
        <p:spPr>
          <a:xfrm>
            <a:off x="8985955" y="1873956"/>
            <a:ext cx="27432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54942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B6D71A9A-35EE-4C86-ACC4-36CF65AB2D62}"/>
              </a:ext>
            </a:extLst>
          </p:cNvPr>
          <p:cNvSpPr>
            <a:spLocks noGrp="1"/>
          </p:cNvSpPr>
          <p:nvPr>
            <p:ph type="title"/>
          </p:nvPr>
        </p:nvSpPr>
        <p:spPr>
          <a:xfrm>
            <a:off x="4976028" y="965200"/>
            <a:ext cx="6424943" cy="4329641"/>
          </a:xfrm>
        </p:spPr>
        <p:txBody>
          <a:bodyPr vert="horz" lIns="91440" tIns="45720" rIns="91440" bIns="45720" rtlCol="0" anchor="ctr">
            <a:normAutofit/>
          </a:bodyPr>
          <a:lstStyle/>
          <a:p>
            <a:pPr algn="l"/>
            <a:r>
              <a:rPr lang="en-US" sz="5400"/>
              <a:t>Progression so far </a:t>
            </a:r>
          </a:p>
        </p:txBody>
      </p:sp>
      <p:cxnSp>
        <p:nvCxnSpPr>
          <p:cNvPr id="15"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430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itle 1">
            <a:extLst>
              <a:ext uri="{FF2B5EF4-FFF2-40B4-BE49-F238E27FC236}">
                <a16:creationId xmlns:a16="http://schemas.microsoft.com/office/drawing/2014/main" id="{024360FB-435E-41EC-B5F8-93A2B96ECCC5}"/>
              </a:ext>
            </a:extLst>
          </p:cNvPr>
          <p:cNvGraphicFramePr/>
          <p:nvPr>
            <p:extLst>
              <p:ext uri="{D42A27DB-BD31-4B8C-83A1-F6EECF244321}">
                <p14:modId xmlns:p14="http://schemas.microsoft.com/office/powerpoint/2010/main" val="2307366526"/>
              </p:ext>
            </p:extLst>
          </p:nvPr>
        </p:nvGraphicFramePr>
        <p:xfrm>
          <a:off x="817859" y="1628197"/>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6194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9F651F5-3ECE-45FD-B2E0-3F05EE3D8985}"/>
              </a:ext>
            </a:extLst>
          </p:cNvPr>
          <p:cNvSpPr txBox="1">
            <a:spLocks/>
          </p:cNvSpPr>
          <p:nvPr/>
        </p:nvSpPr>
        <p:spPr>
          <a:xfrm>
            <a:off x="3370053" y="419316"/>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5400" b="1"/>
              <a:t>Updated progress</a:t>
            </a:r>
          </a:p>
        </p:txBody>
      </p:sp>
      <p:sp>
        <p:nvSpPr>
          <p:cNvPr id="8" name="Oval 7">
            <a:extLst>
              <a:ext uri="{FF2B5EF4-FFF2-40B4-BE49-F238E27FC236}">
                <a16:creationId xmlns:a16="http://schemas.microsoft.com/office/drawing/2014/main" id="{91085D88-4A37-4450-8A36-106A01A5BAF6}"/>
              </a:ext>
            </a:extLst>
          </p:cNvPr>
          <p:cNvSpPr/>
          <p:nvPr/>
        </p:nvSpPr>
        <p:spPr>
          <a:xfrm>
            <a:off x="721743" y="2116347"/>
            <a:ext cx="2481532" cy="2481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AFC4B5DE-1A86-41C4-A63D-E194AF869327}"/>
              </a:ext>
            </a:extLst>
          </p:cNvPr>
          <p:cNvPicPr>
            <a:picLocks noChangeAspect="1"/>
          </p:cNvPicPr>
          <p:nvPr/>
        </p:nvPicPr>
        <p:blipFill>
          <a:blip r:embed="rId3"/>
          <a:stretch>
            <a:fillRect/>
          </a:stretch>
        </p:blipFill>
        <p:spPr>
          <a:xfrm>
            <a:off x="813758" y="2301816"/>
            <a:ext cx="2124975" cy="2297502"/>
          </a:xfrm>
          <a:prstGeom prst="rect">
            <a:avLst/>
          </a:prstGeom>
        </p:spPr>
      </p:pic>
      <p:sp>
        <p:nvSpPr>
          <p:cNvPr id="11" name="TextBox 10">
            <a:extLst>
              <a:ext uri="{FF2B5EF4-FFF2-40B4-BE49-F238E27FC236}">
                <a16:creationId xmlns:a16="http://schemas.microsoft.com/office/drawing/2014/main" id="{19D37679-D896-40AF-B845-FE88454CA701}"/>
              </a:ext>
            </a:extLst>
          </p:cNvPr>
          <p:cNvSpPr txBox="1"/>
          <p:nvPr/>
        </p:nvSpPr>
        <p:spPr>
          <a:xfrm>
            <a:off x="598098" y="483223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User interface creation</a:t>
            </a:r>
          </a:p>
        </p:txBody>
      </p:sp>
      <p:sp>
        <p:nvSpPr>
          <p:cNvPr id="12" name="Oval 11">
            <a:extLst>
              <a:ext uri="{FF2B5EF4-FFF2-40B4-BE49-F238E27FC236}">
                <a16:creationId xmlns:a16="http://schemas.microsoft.com/office/drawing/2014/main" id="{80A945B2-4608-4B8F-9870-044523435AE4}"/>
              </a:ext>
            </a:extLst>
          </p:cNvPr>
          <p:cNvSpPr/>
          <p:nvPr/>
        </p:nvSpPr>
        <p:spPr>
          <a:xfrm>
            <a:off x="5135592" y="2116346"/>
            <a:ext cx="2481532" cy="2481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1F63F8-E22D-4CAB-8ACA-D89FAAE21F30}"/>
              </a:ext>
            </a:extLst>
          </p:cNvPr>
          <p:cNvSpPr txBox="1"/>
          <p:nvPr/>
        </p:nvSpPr>
        <p:spPr>
          <a:xfrm>
            <a:off x="5011947" y="4832229"/>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Defining required interfaces </a:t>
            </a:r>
          </a:p>
        </p:txBody>
      </p:sp>
      <p:pic>
        <p:nvPicPr>
          <p:cNvPr id="14" name="Picture 14" descr="A close up of a sign&#10;&#10;Description generated with very high confidence">
            <a:extLst>
              <a:ext uri="{FF2B5EF4-FFF2-40B4-BE49-F238E27FC236}">
                <a16:creationId xmlns:a16="http://schemas.microsoft.com/office/drawing/2014/main" id="{E7C530F8-A157-4B70-85E0-6280029BA665}"/>
              </a:ext>
            </a:extLst>
          </p:cNvPr>
          <p:cNvPicPr>
            <a:picLocks noChangeAspect="1"/>
          </p:cNvPicPr>
          <p:nvPr/>
        </p:nvPicPr>
        <p:blipFill>
          <a:blip r:embed="rId4"/>
          <a:stretch>
            <a:fillRect/>
          </a:stretch>
        </p:blipFill>
        <p:spPr>
          <a:xfrm>
            <a:off x="5859442" y="2435525"/>
            <a:ext cx="1048211" cy="1843178"/>
          </a:xfrm>
          <a:prstGeom prst="rect">
            <a:avLst/>
          </a:prstGeom>
        </p:spPr>
      </p:pic>
      <p:sp>
        <p:nvSpPr>
          <p:cNvPr id="16" name="TextBox 15">
            <a:extLst>
              <a:ext uri="{FF2B5EF4-FFF2-40B4-BE49-F238E27FC236}">
                <a16:creationId xmlns:a16="http://schemas.microsoft.com/office/drawing/2014/main" id="{60390446-D1C2-44BE-8A8D-F7058093E7FD}"/>
              </a:ext>
            </a:extLst>
          </p:cNvPr>
          <p:cNvSpPr txBox="1"/>
          <p:nvPr/>
        </p:nvSpPr>
        <p:spPr>
          <a:xfrm>
            <a:off x="8491268" y="2344947"/>
            <a:ext cx="3260784"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events </a:t>
            </a:r>
          </a:p>
          <a:p>
            <a:pPr algn="ctr"/>
            <a:r>
              <a:rPr lang="en-US"/>
              <a:t>home </a:t>
            </a:r>
          </a:p>
          <a:p>
            <a:pPr algn="ctr"/>
            <a:r>
              <a:rPr lang="en-US"/>
              <a:t>login </a:t>
            </a:r>
          </a:p>
          <a:p>
            <a:pPr algn="ctr"/>
            <a:r>
              <a:rPr lang="en-US"/>
              <a:t>create account</a:t>
            </a:r>
          </a:p>
          <a:p>
            <a:pPr algn="ctr"/>
            <a:r>
              <a:rPr lang="en-US"/>
              <a:t>about us</a:t>
            </a:r>
          </a:p>
          <a:p>
            <a:pPr algn="ctr"/>
            <a:r>
              <a:rPr lang="en-US"/>
              <a:t>contact us </a:t>
            </a:r>
          </a:p>
          <a:p>
            <a:pPr algn="ctr"/>
            <a:r>
              <a:rPr lang="en-US"/>
              <a:t>notifications</a:t>
            </a:r>
          </a:p>
          <a:p>
            <a:pPr algn="ctr"/>
            <a:r>
              <a:rPr lang="en-US"/>
              <a:t>maps</a:t>
            </a:r>
          </a:p>
          <a:p>
            <a:pPr algn="ctr"/>
            <a:r>
              <a:rPr lang="en-US"/>
              <a:t>potential payment screen </a:t>
            </a:r>
          </a:p>
          <a:p>
            <a:pPr algn="ctr"/>
            <a:r>
              <a:rPr lang="en-US"/>
              <a:t>notice board </a:t>
            </a:r>
          </a:p>
        </p:txBody>
      </p:sp>
    </p:spTree>
    <p:extLst>
      <p:ext uri="{BB962C8B-B14F-4D97-AF65-F5344CB8AC3E}">
        <p14:creationId xmlns:p14="http://schemas.microsoft.com/office/powerpoint/2010/main" val="3846110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Words>
  <Application>Microsoft Macintosh PowerPoint</Application>
  <PresentationFormat>Widescreen</PresentationFormat>
  <Paragraphs>72</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Century Gothic</vt:lpstr>
      <vt:lpstr>Corbel</vt:lpstr>
      <vt:lpstr>Vapor Trail</vt:lpstr>
      <vt:lpstr>IWIC Application</vt:lpstr>
      <vt:lpstr>What we showed you last time ? </vt:lpstr>
      <vt:lpstr>PowerPoint Presentation</vt:lpstr>
      <vt:lpstr>Firebase</vt:lpstr>
      <vt:lpstr>Payment methods</vt:lpstr>
      <vt:lpstr>PowerPoint Presentation</vt:lpstr>
      <vt:lpstr>Progression so far </vt:lpstr>
      <vt:lpstr>PowerPoint Presentation</vt:lpstr>
      <vt:lpstr>PowerPoint Presentation</vt:lpstr>
      <vt:lpstr>PowerPoint Presentation</vt:lpstr>
      <vt:lpstr>Updated progress</vt:lpstr>
      <vt:lpstr>Updated progress</vt:lpstr>
      <vt:lpstr>What should you expect from us ?</vt:lpstr>
      <vt:lpstr>PowerPoint Presentation</vt:lpstr>
      <vt:lpstr>PowerPoint Presentation</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IWIC Application</dc:title>
  <dc:creator>James Wood (s192019)</dc:creator>
  <cp:lastModifiedBy>James Wood (s192019)</cp:lastModifiedBy>
  <cp:revision>1</cp:revision>
  <dcterms:created xsi:type="dcterms:W3CDTF">2018-10-31T08:15:05Z</dcterms:created>
  <dcterms:modified xsi:type="dcterms:W3CDTF">2018-10-31T09:53:26Z</dcterms:modified>
</cp:coreProperties>
</file>