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C2AE-9266-429D-921A-5516F760A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62C90-6325-4486-A90C-54D52C594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45166-24E8-45EC-9CC9-BE5975C7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AE23-E36F-4EEC-8D0F-0B82482D3D0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5F04F-7193-4EAC-B08F-FD6603A2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9871D-37F0-4959-9D14-E7E94959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98DC-4DF8-445C-AF3E-61E3874C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37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5404-B8A1-4295-89E6-39602FD6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AB3A27-C960-4EBA-9FB5-E2DE4B2C3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A0D40-187E-45C2-85E7-D6010A82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AE23-E36F-4EEC-8D0F-0B82482D3D0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882D2-C8D2-4B96-A951-2D24C5FA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36BEC-D72D-4517-9471-683D3B95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98DC-4DF8-445C-AF3E-61E3874C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07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8990C-407E-4FFE-B488-529E4B850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FF8B7-921F-42A1-B2E4-06179FF07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69F77-173E-4868-8320-F53C37E83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AE23-E36F-4EEC-8D0F-0B82482D3D0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F95C8-82CC-4956-B21B-293CE90E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F0519-39E5-40E2-90D9-A92FC6DD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98DC-4DF8-445C-AF3E-61E3874C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006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EC70-A22D-4177-9907-5ADC9C1C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9A8FE-2668-4968-BA08-00A9998E0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CBBEE-06FA-4907-B8A9-3D8FFBFA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AE23-E36F-4EEC-8D0F-0B82482D3D0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BE18-B790-4AA1-AD7D-FF31A1D0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A82CF-04F8-41C0-93B4-43906F4A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98DC-4DF8-445C-AF3E-61E3874C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93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E9D1-C8DD-4524-829B-36DE65D7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BDCAD5-F73F-42D2-97A4-88AE629C4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F7EB7-0305-4EDF-8D39-947835AC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AE23-E36F-4EEC-8D0F-0B82482D3D0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F129C-9B46-4A16-8702-670C6579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6AE40-63C2-4F52-A205-E43B8DAB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98DC-4DF8-445C-AF3E-61E3874C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8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5A1B-403E-4A7E-AA1F-F9FD4745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D752B-656F-4BF5-B72C-814C2C15D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7B6E4-4D8B-402A-A772-6FA7CC19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CD12E-C681-4AE6-8126-6B44A8F4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AE23-E36F-4EEC-8D0F-0B82482D3D0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B4869-63CD-44B8-B5B0-D8E305FAD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8959E-4305-4F4B-A75C-D2D67439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98DC-4DF8-445C-AF3E-61E3874C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625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9C8A3-609B-4E4E-9605-630A05CE7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03187-A4F4-4232-A681-B07647BD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D0D56-F6F8-4319-AD24-F2279EFD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07E5D-2522-4F83-A942-B06DAA2A4A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D3823-D71D-447E-8E01-0D6EBB6B8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998B6-826E-4596-9E7E-97B5B08C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AE23-E36F-4EEC-8D0F-0B82482D3D0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E3D4D-B84C-4D4B-86AC-4B9F72DC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ADF72-878A-4111-A3E0-F5DDDA5D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98DC-4DF8-445C-AF3E-61E3874C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57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B4F0-9970-49EA-9858-9CC5C438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49B33-6720-4FF1-B894-8886FD00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AE23-E36F-4EEC-8D0F-0B82482D3D0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E8D20-BED2-4459-9C04-84EE9B07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6B9A3-6ADA-4D90-BB4C-85E5F991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98DC-4DF8-445C-AF3E-61E3874C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87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E923B-B0F0-42BB-B40C-F38D59C0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AE23-E36F-4EEC-8D0F-0B82482D3D0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F94A8-BBB3-4BEA-8258-F968565B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31501-4E10-45AF-BD96-AD60B974E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98DC-4DF8-445C-AF3E-61E3874C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31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6827-5501-4F4D-B24E-0B42A241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FB85-6C39-4383-8B2B-968666D5E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3DEE0-7893-4208-92F3-21CAF1B87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0446-602E-4637-AA15-E9273E9CB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AE23-E36F-4EEC-8D0F-0B82482D3D0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19731-2545-45BE-95E6-C2DFE2F5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C48CC-F351-4152-9F7C-76EBC3BA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98DC-4DF8-445C-AF3E-61E3874C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5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99927-F5C5-4730-9935-62ED3741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15B18-2C12-4DF3-8F74-C9726BF20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104C1-591F-49E3-9CDB-E3AB94876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8939F-6B5B-4461-A60C-B1C619E0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DAE23-E36F-4EEC-8D0F-0B82482D3D0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561F6-7724-4B98-A46D-E86BE81DA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EE687-BEB7-44B8-9B7D-A11872D4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A98DC-4DF8-445C-AF3E-61E3874C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42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5DC7C-80CA-4B4D-9D2D-CF9F94F3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149E6-4128-4029-BCD7-C5D7E794C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CEC81-AAC2-4A98-88E5-93CFF2264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DAE23-E36F-4EEC-8D0F-0B82482D3D09}" type="datetimeFigureOut">
              <a:rPr lang="en-GB" smtClean="0"/>
              <a:t>09/10/2018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E93B5-2AF6-425A-A092-B80A1014B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43A0A-826E-4C54-B311-3970FB588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A98DC-4DF8-445C-AF3E-61E3874CB8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0397D-586F-4F43-B12E-5921A96BF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2D705-D0A7-4A35-88B0-F8886B4D4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779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jacobs</dc:creator>
  <cp:lastModifiedBy>alex jacobs</cp:lastModifiedBy>
  <cp:revision>1</cp:revision>
  <dcterms:created xsi:type="dcterms:W3CDTF">2018-10-09T17:05:08Z</dcterms:created>
  <dcterms:modified xsi:type="dcterms:W3CDTF">2018-10-09T17:06:08Z</dcterms:modified>
</cp:coreProperties>
</file>