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61"/>
  </p:normalViewPr>
  <p:slideViewPr>
    <p:cSldViewPr snapToGrid="0" snapToObjects="1">
      <p:cViewPr varScale="1">
        <p:scale>
          <a:sx n="199" d="100"/>
          <a:sy n="199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AA1B-58C5-E041-AE9B-03934A8C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FC8C7-DE0D-BF4F-8DEF-25715CC3B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10EF-61B8-2642-A1A4-889A6CB3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4A23-68BF-3546-8C37-9F833997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48DF-E6A5-5048-B5F6-B2477C6F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2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2AAA-B49D-4247-A3BB-4ED30022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7892B-20D3-4140-ABFD-6C90F2456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C95B-CDCC-614D-AD34-8599A366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E0C5-238F-084C-ADBC-3C435843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6107-6EB6-7E45-98AD-64A7D386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5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E5E83-7F53-7D49-9BBB-171A221D8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DF647-67B9-6A42-A2D0-A8EA73AD9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7646A-DBFB-2644-AE57-7E9880FB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76F8-A26E-7245-A502-3730612D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A352-2C32-3444-87E2-CC361A00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469E-9E0D-4644-A9A2-F54CFD6D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1756-940A-4A41-826E-0EF4B144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80A6-EF79-CD45-BAAE-8BDBADD6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4FD7-9E4A-3540-8237-2BF73B63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53EF-1F86-4D46-8571-7D629F39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852F-B701-0147-8CEF-267E355E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DE637-476F-094F-8307-1512D64E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0E53-4AD0-5747-8CE6-AE8E5814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D6C3-B1AF-3F4E-A559-3BEDD4A8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F25B-D0A9-2640-AACA-54DA5790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7D99-7B4F-E24B-9204-D4DAFC21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1234-8BBE-6A42-A1B1-9D1C3E1E7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132CC-E01A-6B42-B0C6-6D368CFB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BD9F9-0958-D346-95D6-A0A5C7EB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4E7E7-CFEB-7341-90E6-780A0C1E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4F18F-B5B3-9F47-85E1-4EACC3BC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76EF-746C-D449-858D-3AEC30A2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6DE9-9AB9-B94F-B858-66D2D59F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1682B-2B53-614E-A388-CEF8A955D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42224-39ED-B749-882E-DD883013A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8D1AF-D661-C340-ABC4-E6C3BCCBA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C1870-D924-174A-847B-F04B45B0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E879F-09C7-3344-B1ED-A2BCDBF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A6998-0D9C-A64A-8708-0407FF21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008C-7503-6640-9CF7-D5C1898B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77646-2C8C-0446-AA05-3AE8259F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DB5DF-6DC3-9448-800F-ACCEC572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C3026-FC0C-C548-A150-E5AD27BD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3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682CF-3C54-4F43-B510-D0E3A098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1D855-5EE5-E34F-9AC5-8AD2FC99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D979-8B17-6541-8E10-C5776F83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BF0B-07CB-C648-A842-C3F25F63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BE45-FDC7-E446-8B4C-0B1B9778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51593-84F7-0B43-9625-65FEB9331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7E0A3-9A75-2241-89CD-28D7D10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43B48-FF51-E442-A7CB-B4B98783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D6967-9AC5-A441-B1FA-2AD17E92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CC7D-9F3D-C543-8AC1-B7569555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F01B3-6E20-2247-A751-B50EE559A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59A4-F427-CC45-A96A-7882130E1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4379D-5845-FC4B-A91A-343D670A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1172-0325-2D40-B201-AAE5895E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5E614-5BB2-0E48-B818-E0D63094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AADC-59D6-3D47-BA1F-64840F84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C5EE-E482-CE40-9011-23751752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B203-DBBA-6146-91DF-8C8053531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0FD7D-A955-884A-B888-F98F7670DC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63D7-7FF9-FF4B-B1A7-3022ACC32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9F1E-BCC8-B944-9005-1698B6E1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EACA-5A43-1745-B0F3-E84CDD40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CF0-9ED3-5940-8C51-4DEB5C0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What is Firebase?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CEDF56-E97E-499F-AE51-BB23FDC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Firebase is a Back End System.</a:t>
            </a:r>
          </a:p>
          <a:p>
            <a:r>
              <a:rPr lang="en-US" sz="1800" dirty="0"/>
              <a:t>Authenticate Users</a:t>
            </a:r>
          </a:p>
          <a:p>
            <a:r>
              <a:rPr lang="en-US" sz="1800" dirty="0"/>
              <a:t>Cloud Functions</a:t>
            </a:r>
          </a:p>
          <a:p>
            <a:r>
              <a:rPr lang="en-US" sz="1800" dirty="0"/>
              <a:t>Send Notifications</a:t>
            </a:r>
          </a:p>
          <a:p>
            <a:r>
              <a:rPr lang="en-US" sz="1800" dirty="0"/>
              <a:t>Analytic Reports</a:t>
            </a:r>
          </a:p>
          <a:p>
            <a:r>
              <a:rPr lang="en-US" sz="1800" dirty="0"/>
              <a:t>Crash Reports</a:t>
            </a:r>
          </a:p>
          <a:p>
            <a:r>
              <a:rPr lang="en-US" sz="1800" dirty="0"/>
              <a:t>Performance Reports</a:t>
            </a:r>
          </a:p>
          <a:p>
            <a:endParaRPr lang="en-US" sz="1800" dirty="0"/>
          </a:p>
          <a:p>
            <a:r>
              <a:rPr lang="en-US" sz="1800" dirty="0"/>
              <a:t>Scalability</a:t>
            </a:r>
          </a:p>
          <a:p>
            <a:r>
              <a:rPr lang="en-US" sz="1800" dirty="0"/>
              <a:t>Affordability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EF9F4C-9291-E441-96A7-573F7857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57" y="1693900"/>
            <a:ext cx="3796790" cy="1694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62FBB0-80EC-F643-B85E-251C452F1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71" y="1032080"/>
            <a:ext cx="1286962" cy="8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CF0-9ED3-5940-8C51-4DEB5C0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Authenticate Users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CEDF56-E97E-499F-AE51-BB23FDC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Google Backed Design – Familiar to the User.</a:t>
            </a:r>
          </a:p>
          <a:p>
            <a:r>
              <a:rPr lang="en-US" sz="1800" dirty="0"/>
              <a:t>Anonymous users for guest accounts (which can be changed to a regular account at anytime)</a:t>
            </a:r>
          </a:p>
          <a:p>
            <a:r>
              <a:rPr lang="en-US" sz="1800" dirty="0"/>
              <a:t>Secure Google Security</a:t>
            </a:r>
          </a:p>
          <a:p>
            <a:r>
              <a:rPr lang="en-US" sz="1800" dirty="0"/>
              <a:t>Customized Experience</a:t>
            </a:r>
          </a:p>
          <a:p>
            <a:r>
              <a:rPr lang="en-US" sz="1800" dirty="0"/>
              <a:t>Built in functionality for Google, Facebook etc.</a:t>
            </a:r>
          </a:p>
          <a:p>
            <a:r>
              <a:rPr lang="en-US" sz="1800" dirty="0"/>
              <a:t>Control access depending on who the user is.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EF9F4C-9291-E441-96A7-573F7857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14448"/>
            <a:ext cx="3796790" cy="1694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959A9-F6BB-0244-808C-2BFB60F2C0AA}"/>
              </a:ext>
            </a:extLst>
          </p:cNvPr>
          <p:cNvSpPr txBox="1"/>
          <p:nvPr/>
        </p:nvSpPr>
        <p:spPr>
          <a:xfrm>
            <a:off x="5342562" y="1366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CEA46E-0384-CE44-9E22-FDA36F1F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35795"/>
            <a:ext cx="3796790" cy="169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6AF78-2F86-7B4E-A50C-078E5D2D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45" y="1032080"/>
            <a:ext cx="1286962" cy="8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9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CF0-9ED3-5940-8C51-4DEB5C0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Cloud Functions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CEDF56-E97E-499F-AE51-BB23FDC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Update code without having to install a new version.</a:t>
            </a:r>
          </a:p>
          <a:p>
            <a:r>
              <a:rPr lang="en-US" sz="1800" dirty="0"/>
              <a:t>Run your mobile backend code without managing servers</a:t>
            </a:r>
          </a:p>
          <a:p>
            <a:r>
              <a:rPr lang="en-US" sz="1800" dirty="0"/>
              <a:t>Low maintenance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EF9F4C-9291-E441-96A7-573F7857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14448"/>
            <a:ext cx="3796790" cy="1694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959A9-F6BB-0244-808C-2BFB60F2C0AA}"/>
              </a:ext>
            </a:extLst>
          </p:cNvPr>
          <p:cNvSpPr txBox="1"/>
          <p:nvPr/>
        </p:nvSpPr>
        <p:spPr>
          <a:xfrm>
            <a:off x="4524078" y="1366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CEA46E-0384-CE44-9E22-FDA36F1F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35795"/>
            <a:ext cx="3796790" cy="169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2348F-158D-0745-AD71-EC0205A5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45" y="932437"/>
            <a:ext cx="1286962" cy="8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6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CF0-9ED3-5940-8C51-4DEB5C0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Sending Notifications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CEDF56-E97E-499F-AE51-BB23FDC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Go to Grow in Firebase.</a:t>
            </a:r>
          </a:p>
          <a:p>
            <a:r>
              <a:rPr lang="en-US" sz="1800" dirty="0"/>
              <a:t>Cloud Messaging.</a:t>
            </a:r>
          </a:p>
          <a:p>
            <a:r>
              <a:rPr lang="en-US" sz="1800" dirty="0"/>
              <a:t>Send your message.</a:t>
            </a:r>
          </a:p>
          <a:p>
            <a:r>
              <a:rPr lang="en-US" sz="1800" dirty="0"/>
              <a:t>Done.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EF9F4C-9291-E441-96A7-573F7857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14448"/>
            <a:ext cx="3796790" cy="1694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959A9-F6BB-0244-808C-2BFB60F2C0AA}"/>
              </a:ext>
            </a:extLst>
          </p:cNvPr>
          <p:cNvSpPr txBox="1"/>
          <p:nvPr/>
        </p:nvSpPr>
        <p:spPr>
          <a:xfrm>
            <a:off x="3711989" y="1408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CEA46E-0384-CE44-9E22-FDA36F1F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35795"/>
            <a:ext cx="3796790" cy="169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2348F-158D-0745-AD71-EC0205A5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45" y="932437"/>
            <a:ext cx="1286962" cy="8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9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CF0-9ED3-5940-8C51-4DEB5C0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Reporting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CEDF56-E97E-499F-AE51-BB23FDC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Realtime Reporting</a:t>
            </a:r>
          </a:p>
          <a:p>
            <a:r>
              <a:rPr lang="en-US" sz="1800" dirty="0"/>
              <a:t>Geo Location</a:t>
            </a:r>
          </a:p>
          <a:p>
            <a:r>
              <a:rPr lang="en-US" sz="1800" dirty="0"/>
              <a:t>Device Data</a:t>
            </a:r>
          </a:p>
          <a:p>
            <a:r>
              <a:rPr lang="en-US" sz="1800" dirty="0" err="1"/>
              <a:t>Crashlytics</a:t>
            </a:r>
            <a:r>
              <a:rPr lang="en-US" sz="1800" dirty="0"/>
              <a:t> </a:t>
            </a:r>
          </a:p>
          <a:p>
            <a:r>
              <a:rPr lang="en-US" sz="1800" dirty="0"/>
              <a:t>Performance Reports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EF9F4C-9291-E441-96A7-573F7857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14448"/>
            <a:ext cx="3796790" cy="1694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959A9-F6BB-0244-808C-2BFB60F2C0AA}"/>
              </a:ext>
            </a:extLst>
          </p:cNvPr>
          <p:cNvSpPr txBox="1"/>
          <p:nvPr/>
        </p:nvSpPr>
        <p:spPr>
          <a:xfrm>
            <a:off x="3711989" y="1408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CEA46E-0384-CE44-9E22-FDA36F1F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1" y="1735795"/>
            <a:ext cx="3796790" cy="169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2348F-158D-0745-AD71-EC0205A5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45" y="932437"/>
            <a:ext cx="1286962" cy="8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1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125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Firebase?</vt:lpstr>
      <vt:lpstr>Authenticate Users</vt:lpstr>
      <vt:lpstr>Cloud Functions</vt:lpstr>
      <vt:lpstr>Sending Notifications</vt:lpstr>
      <vt:lpstr>Reporting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Right and Firebase</dc:title>
  <dc:creator>James Wood (s192019)</dc:creator>
  <cp:lastModifiedBy>James Wood (s192019)</cp:lastModifiedBy>
  <cp:revision>5</cp:revision>
  <dcterms:created xsi:type="dcterms:W3CDTF">2018-10-09T16:26:11Z</dcterms:created>
  <dcterms:modified xsi:type="dcterms:W3CDTF">2018-10-09T17:15:53Z</dcterms:modified>
</cp:coreProperties>
</file>