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260" r:id="rId3"/>
    <p:sldId id="261" r:id="rId4"/>
    <p:sldId id="263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53668-FBEA-4464-BB4E-DC960597A2B7}" v="7" dt="2018-12-11T19:54:12.767"/>
    <p1510:client id="{91CD1F90-E57F-C442-8A66-BCF96E54F190}" v="1156" dt="2018-12-12T09:25:28.932"/>
    <p1510:client id="{08F557A2-5F18-4C20-9288-6C435323B6EF}" v="12" dt="2018-12-12T00:29:4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ood (s192019)" userId="5fb52857-6bc2-4c75-ab5b-8a2eff145ddb" providerId="ADAL" clId="{91CD1F90-E57F-C442-8A66-BCF96E54F190}"/>
    <pc:docChg chg="undo custSel mod addSld delSld modSld sldOrd modMainMaster">
      <pc:chgData name="James Wood (s192019)" userId="5fb52857-6bc2-4c75-ab5b-8a2eff145ddb" providerId="ADAL" clId="{91CD1F90-E57F-C442-8A66-BCF96E54F190}" dt="2018-12-12T09:28:59.276" v="1304" actId="313"/>
      <pc:docMkLst>
        <pc:docMk/>
      </pc:docMkLst>
      <pc:sldChg chg="addSp modSp mod modTransition setBg">
        <pc:chgData name="James Wood (s192019)" userId="5fb52857-6bc2-4c75-ab5b-8a2eff145ddb" providerId="ADAL" clId="{91CD1F90-E57F-C442-8A66-BCF96E54F190}" dt="2018-12-12T08:48:19.351" v="1024"/>
        <pc:sldMkLst>
          <pc:docMk/>
          <pc:sldMk cId="109857222" sldId="256"/>
        </pc:sldMkLst>
        <pc:spChg chg="mod">
          <ac:chgData name="James Wood (s192019)" userId="5fb52857-6bc2-4c75-ab5b-8a2eff145ddb" providerId="ADAL" clId="{91CD1F90-E57F-C442-8A66-BCF96E54F190}" dt="2018-12-12T08:43:44.586" v="1022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mes Wood (s192019)" userId="5fb52857-6bc2-4c75-ab5b-8a2eff145ddb" providerId="ADAL" clId="{91CD1F90-E57F-C442-8A66-BCF96E54F190}" dt="2018-12-12T08:43:44.586" v="1022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mes Wood (s192019)" userId="5fb52857-6bc2-4c75-ab5b-8a2eff145ddb" providerId="ADAL" clId="{91CD1F90-E57F-C442-8A66-BCF96E54F190}" dt="2018-12-12T08:43:44.586" v="1022" actId="26606"/>
          <ac:spMkLst>
            <pc:docMk/>
            <pc:sldMk cId="109857222" sldId="256"/>
            <ac:spMk id="8" creationId="{E770CA6A-B3B0-4826-A91F-B2B1F8922026}"/>
          </ac:spMkLst>
        </pc:spChg>
        <pc:picChg chg="add">
          <ac:chgData name="James Wood (s192019)" userId="5fb52857-6bc2-4c75-ab5b-8a2eff145ddb" providerId="ADAL" clId="{91CD1F90-E57F-C442-8A66-BCF96E54F190}" dt="2018-12-12T08:43:44.586" v="1022" actId="26606"/>
          <ac:picMkLst>
            <pc:docMk/>
            <pc:sldMk cId="109857222" sldId="256"/>
            <ac:picMk id="10" creationId="{3C51B9DA-B0CC-480A-8EA5-4D5C3E0515B9}"/>
          </ac:picMkLst>
        </pc:picChg>
        <pc:cxnChg chg="add">
          <ac:chgData name="James Wood (s192019)" userId="5fb52857-6bc2-4c75-ab5b-8a2eff145ddb" providerId="ADAL" clId="{91CD1F90-E57F-C442-8A66-BCF96E54F190}" dt="2018-12-12T08:43:44.586" v="1022" actId="26606"/>
          <ac:cxnSpMkLst>
            <pc:docMk/>
            <pc:sldMk cId="109857222" sldId="256"/>
            <ac:cxnSpMk id="12" creationId="{6FE641DB-A503-41DE-ACA6-36B41C6C2BE9}"/>
          </ac:cxnSpMkLst>
        </pc:cxnChg>
      </pc:sldChg>
      <pc:sldChg chg="modSp add del ord modTransition">
        <pc:chgData name="James Wood (s192019)" userId="5fb52857-6bc2-4c75-ab5b-8a2eff145ddb" providerId="ADAL" clId="{91CD1F90-E57F-C442-8A66-BCF96E54F190}" dt="2018-12-12T08:28:46.928" v="754" actId="2696"/>
        <pc:sldMkLst>
          <pc:docMk/>
          <pc:sldMk cId="884202485" sldId="258"/>
        </pc:sldMkLst>
        <pc:spChg chg="mod">
          <ac:chgData name="James Wood (s192019)" userId="5fb52857-6bc2-4c75-ab5b-8a2eff145ddb" providerId="ADAL" clId="{91CD1F90-E57F-C442-8A66-BCF96E54F190}" dt="2018-12-12T08:19:23.723" v="77" actId="255"/>
          <ac:spMkLst>
            <pc:docMk/>
            <pc:sldMk cId="884202485" sldId="258"/>
            <ac:spMk id="2" creationId="{4A26BE10-222E-4B0D-BEB9-0E2F226250B8}"/>
          </ac:spMkLst>
        </pc:spChg>
        <pc:spChg chg="mod">
          <ac:chgData name="James Wood (s192019)" userId="5fb52857-6bc2-4c75-ab5b-8a2eff145ddb" providerId="ADAL" clId="{91CD1F90-E57F-C442-8A66-BCF96E54F190}" dt="2018-12-12T08:17:57.781" v="20" actId="20577"/>
          <ac:spMkLst>
            <pc:docMk/>
            <pc:sldMk cId="884202485" sldId="258"/>
            <ac:spMk id="4" creationId="{211FCF0A-8F19-4EE6-9AC8-CF4682594C17}"/>
          </ac:spMkLst>
        </pc:spChg>
      </pc:sldChg>
      <pc:sldChg chg="addSp delSp modSp add del ord modTransition">
        <pc:chgData name="James Wood (s192019)" userId="5fb52857-6bc2-4c75-ab5b-8a2eff145ddb" providerId="ADAL" clId="{91CD1F90-E57F-C442-8A66-BCF96E54F190}" dt="2018-12-12T08:30:32.989" v="990" actId="2696"/>
        <pc:sldMkLst>
          <pc:docMk/>
          <pc:sldMk cId="1841396594" sldId="259"/>
        </pc:sldMkLst>
        <pc:spChg chg="mod">
          <ac:chgData name="James Wood (s192019)" userId="5fb52857-6bc2-4c75-ab5b-8a2eff145ddb" providerId="ADAL" clId="{91CD1F90-E57F-C442-8A66-BCF96E54F190}" dt="2018-12-12T08:19:30.932" v="78" actId="255"/>
          <ac:spMkLst>
            <pc:docMk/>
            <pc:sldMk cId="1841396594" sldId="259"/>
            <ac:spMk id="2" creationId="{63EC0223-DFC0-4501-B783-5C6EEBD13451}"/>
          </ac:spMkLst>
        </pc:spChg>
        <pc:spChg chg="add del">
          <ac:chgData name="James Wood (s192019)" userId="5fb52857-6bc2-4c75-ab5b-8a2eff145ddb" providerId="ADAL" clId="{91CD1F90-E57F-C442-8A66-BCF96E54F190}" dt="2018-12-12T08:27:31.513" v="626" actId="478"/>
          <ac:spMkLst>
            <pc:docMk/>
            <pc:sldMk cId="1841396594" sldId="259"/>
            <ac:spMk id="15" creationId="{69E1B798-84F8-4B72-82B1-9260E2C06F24}"/>
          </ac:spMkLst>
        </pc:spChg>
        <pc:spChg chg="add del">
          <ac:chgData name="James Wood (s192019)" userId="5fb52857-6bc2-4c75-ab5b-8a2eff145ddb" providerId="ADAL" clId="{91CD1F90-E57F-C442-8A66-BCF96E54F190}" dt="2018-12-12T08:27:30.961" v="625" actId="478"/>
          <ac:spMkLst>
            <pc:docMk/>
            <pc:sldMk cId="1841396594" sldId="259"/>
            <ac:spMk id="16" creationId="{399E8D10-655D-4F14-AE74-444CC01515E4}"/>
          </ac:spMkLst>
        </pc:spChg>
        <pc:spChg chg="add del">
          <ac:chgData name="James Wood (s192019)" userId="5fb52857-6bc2-4c75-ab5b-8a2eff145ddb" providerId="ADAL" clId="{91CD1F90-E57F-C442-8A66-BCF96E54F190}" dt="2018-12-12T08:27:31.513" v="626" actId="478"/>
          <ac:spMkLst>
            <pc:docMk/>
            <pc:sldMk cId="1841396594" sldId="259"/>
            <ac:spMk id="17" creationId="{8DB6BCE5-DE6E-45ED-857A-39E513D1B1A3}"/>
          </ac:spMkLst>
        </pc:spChg>
        <pc:spChg chg="add del">
          <ac:chgData name="James Wood (s192019)" userId="5fb52857-6bc2-4c75-ab5b-8a2eff145ddb" providerId="ADAL" clId="{91CD1F90-E57F-C442-8A66-BCF96E54F190}" dt="2018-12-12T08:27:30.961" v="625" actId="478"/>
          <ac:spMkLst>
            <pc:docMk/>
            <pc:sldMk cId="1841396594" sldId="259"/>
            <ac:spMk id="18" creationId="{267839C4-C44B-4B8D-9684-48126CBE8835}"/>
          </ac:spMkLst>
        </pc:spChg>
        <pc:spChg chg="add del">
          <ac:chgData name="James Wood (s192019)" userId="5fb52857-6bc2-4c75-ab5b-8a2eff145ddb" providerId="ADAL" clId="{91CD1F90-E57F-C442-8A66-BCF96E54F190}" dt="2018-12-12T08:27:31.513" v="626" actId="478"/>
          <ac:spMkLst>
            <pc:docMk/>
            <pc:sldMk cId="1841396594" sldId="259"/>
            <ac:spMk id="23" creationId="{72239A5B-FD05-4C7E-BB2F-267023009BA3}"/>
          </ac:spMkLst>
        </pc:spChg>
        <pc:spChg chg="add del">
          <ac:chgData name="James Wood (s192019)" userId="5fb52857-6bc2-4c75-ab5b-8a2eff145ddb" providerId="ADAL" clId="{91CD1F90-E57F-C442-8A66-BCF96E54F190}" dt="2018-12-12T08:27:31.513" v="626" actId="478"/>
          <ac:spMkLst>
            <pc:docMk/>
            <pc:sldMk cId="1841396594" sldId="259"/>
            <ac:spMk id="25" creationId="{B2905F86-8D78-47D4-9E96-B5148B8181FE}"/>
          </ac:spMkLst>
        </pc:spChg>
        <pc:spChg chg="add del">
          <ac:chgData name="James Wood (s192019)" userId="5fb52857-6bc2-4c75-ab5b-8a2eff145ddb" providerId="ADAL" clId="{91CD1F90-E57F-C442-8A66-BCF96E54F190}" dt="2018-12-12T08:27:31.513" v="626" actId="478"/>
          <ac:spMkLst>
            <pc:docMk/>
            <pc:sldMk cId="1841396594" sldId="259"/>
            <ac:spMk id="27" creationId="{E7177386-F3FA-4982-8377-E2B2B702F2FC}"/>
          </ac:spMkLst>
        </pc:spChg>
        <pc:spChg chg="add del">
          <ac:chgData name="James Wood (s192019)" userId="5fb52857-6bc2-4c75-ab5b-8a2eff145ddb" providerId="ADAL" clId="{91CD1F90-E57F-C442-8A66-BCF96E54F190}" dt="2018-12-12T08:27:31.513" v="626" actId="478"/>
          <ac:spMkLst>
            <pc:docMk/>
            <pc:sldMk cId="1841396594" sldId="259"/>
            <ac:spMk id="29" creationId="{8F290811-A723-4067-9FBE-17BBBCCB4AE2}"/>
          </ac:spMkLst>
        </pc:spChg>
        <pc:picChg chg="add del">
          <ac:chgData name="James Wood (s192019)" userId="5fb52857-6bc2-4c75-ab5b-8a2eff145ddb" providerId="ADAL" clId="{91CD1F90-E57F-C442-8A66-BCF96E54F190}" dt="2018-12-12T08:27:31.513" v="626" actId="478"/>
          <ac:picMkLst>
            <pc:docMk/>
            <pc:sldMk cId="1841396594" sldId="259"/>
            <ac:picMk id="3" creationId="{5402426B-6B76-4D84-8A54-D2532B5AD9AB}"/>
          </ac:picMkLst>
        </pc:picChg>
        <pc:picChg chg="add del">
          <ac:chgData name="James Wood (s192019)" userId="5fb52857-6bc2-4c75-ab5b-8a2eff145ddb" providerId="ADAL" clId="{91CD1F90-E57F-C442-8A66-BCF96E54F190}" dt="2018-12-12T08:27:31.513" v="626" actId="478"/>
          <ac:picMkLst>
            <pc:docMk/>
            <pc:sldMk cId="1841396594" sldId="259"/>
            <ac:picMk id="9" creationId="{168CC3E6-FD54-44A2-80E0-069C2ABC4F55}"/>
          </ac:picMkLst>
        </pc:picChg>
        <pc:picChg chg="add del">
          <ac:chgData name="James Wood (s192019)" userId="5fb52857-6bc2-4c75-ab5b-8a2eff145ddb" providerId="ADAL" clId="{91CD1F90-E57F-C442-8A66-BCF96E54F190}" dt="2018-12-12T08:27:31.513" v="626" actId="478"/>
          <ac:picMkLst>
            <pc:docMk/>
            <pc:sldMk cId="1841396594" sldId="259"/>
            <ac:picMk id="11" creationId="{9F259B96-9111-4014-8AA6-AD3D622D677D}"/>
          </ac:picMkLst>
        </pc:picChg>
        <pc:picChg chg="add del">
          <ac:chgData name="James Wood (s192019)" userId="5fb52857-6bc2-4c75-ab5b-8a2eff145ddb" providerId="ADAL" clId="{91CD1F90-E57F-C442-8A66-BCF96E54F190}" dt="2018-12-12T08:27:31.513" v="626" actId="478"/>
          <ac:picMkLst>
            <pc:docMk/>
            <pc:sldMk cId="1841396594" sldId="259"/>
            <ac:picMk id="13" creationId="{8EFBF7D0-BF34-43D5-89EE-218ED7FD9189}"/>
          </ac:picMkLst>
        </pc:picChg>
        <pc:picChg chg="add del">
          <ac:chgData name="James Wood (s192019)" userId="5fb52857-6bc2-4c75-ab5b-8a2eff145ddb" providerId="ADAL" clId="{91CD1F90-E57F-C442-8A66-BCF96E54F190}" dt="2018-12-12T08:27:31.513" v="626" actId="478"/>
          <ac:picMkLst>
            <pc:docMk/>
            <pc:sldMk cId="1841396594" sldId="259"/>
            <ac:picMk id="19" creationId="{1E3609EA-FF89-4747-99FB-FDD451598F67}"/>
          </ac:picMkLst>
        </pc:picChg>
      </pc:sldChg>
      <pc:sldChg chg="addSp delSp modSp mod modTransition setClrOvrMap">
        <pc:chgData name="James Wood (s192019)" userId="5fb52857-6bc2-4c75-ab5b-8a2eff145ddb" providerId="ADAL" clId="{91CD1F90-E57F-C442-8A66-BCF96E54F190}" dt="2018-12-12T09:25:54.581" v="1203" actId="478"/>
        <pc:sldMkLst>
          <pc:docMk/>
          <pc:sldMk cId="422227820" sldId="260"/>
        </pc:sldMkLst>
        <pc:spChg chg="mod">
          <ac:chgData name="James Wood (s192019)" userId="5fb52857-6bc2-4c75-ab5b-8a2eff145ddb" providerId="ADAL" clId="{91CD1F90-E57F-C442-8A66-BCF96E54F190}" dt="2018-12-12T08:15:21.633" v="3" actId="26606"/>
          <ac:spMkLst>
            <pc:docMk/>
            <pc:sldMk cId="422227820" sldId="260"/>
            <ac:spMk id="2" creationId="{6338C2E3-4507-4678-9D19-93F511BFEEA6}"/>
          </ac:spMkLst>
        </pc:spChg>
        <pc:spChg chg="add del mod">
          <ac:chgData name="James Wood (s192019)" userId="5fb52857-6bc2-4c75-ab5b-8a2eff145ddb" providerId="ADAL" clId="{91CD1F90-E57F-C442-8A66-BCF96E54F190}" dt="2018-12-12T09:25:52.253" v="1202" actId="478"/>
          <ac:spMkLst>
            <pc:docMk/>
            <pc:sldMk cId="422227820" sldId="260"/>
            <ac:spMk id="5" creationId="{0CF999B2-F61B-A344-9823-1972F2896863}"/>
          </ac:spMkLst>
        </pc:spChg>
        <pc:spChg chg="add del">
          <ac:chgData name="James Wood (s192019)" userId="5fb52857-6bc2-4c75-ab5b-8a2eff145ddb" providerId="ADAL" clId="{91CD1F90-E57F-C442-8A66-BCF96E54F190}" dt="2018-12-12T09:25:54.581" v="1203" actId="478"/>
          <ac:spMkLst>
            <pc:docMk/>
            <pc:sldMk cId="422227820" sldId="260"/>
            <ac:spMk id="12" creationId="{297FD3A2-8275-6B40-AAFA-EF172170053C}"/>
          </ac:spMkLst>
        </pc:spChg>
        <pc:spChg chg="add">
          <ac:chgData name="James Wood (s192019)" userId="5fb52857-6bc2-4c75-ab5b-8a2eff145ddb" providerId="ADAL" clId="{91CD1F90-E57F-C442-8A66-BCF96E54F190}" dt="2018-12-12T08:15:21.633" v="3" actId="26606"/>
          <ac:spMkLst>
            <pc:docMk/>
            <pc:sldMk cId="422227820" sldId="260"/>
            <ac:spMk id="19" creationId="{843DD86A-8FAA-443F-9211-42A2AE8A790C}"/>
          </ac:spMkLst>
        </pc:spChg>
        <pc:spChg chg="add">
          <ac:chgData name="James Wood (s192019)" userId="5fb52857-6bc2-4c75-ab5b-8a2eff145ddb" providerId="ADAL" clId="{91CD1F90-E57F-C442-8A66-BCF96E54F190}" dt="2018-12-12T08:15:21.633" v="3" actId="26606"/>
          <ac:spMkLst>
            <pc:docMk/>
            <pc:sldMk cId="422227820" sldId="260"/>
            <ac:spMk id="21" creationId="{C2A13AAE-18EB-4BDF-BAF7-F2F97B8D00D6}"/>
          </ac:spMkLst>
        </pc:spChg>
        <pc:graphicFrameChg chg="mod modGraphic">
          <ac:chgData name="James Wood (s192019)" userId="5fb52857-6bc2-4c75-ab5b-8a2eff145ddb" providerId="ADAL" clId="{91CD1F90-E57F-C442-8A66-BCF96E54F190}" dt="2018-12-12T09:25:28.932" v="1187"/>
          <ac:graphicFrameMkLst>
            <pc:docMk/>
            <pc:sldMk cId="422227820" sldId="260"/>
            <ac:graphicFrameMk id="14" creationId="{C02ACE9C-A661-4951-828F-3C851050B9EE}"/>
          </ac:graphicFrameMkLst>
        </pc:graphicFrameChg>
        <pc:picChg chg="add del mod">
          <ac:chgData name="James Wood (s192019)" userId="5fb52857-6bc2-4c75-ab5b-8a2eff145ddb" providerId="ADAL" clId="{91CD1F90-E57F-C442-8A66-BCF96E54F190}" dt="2018-12-12T09:25:47.173" v="1201" actId="478"/>
          <ac:picMkLst>
            <pc:docMk/>
            <pc:sldMk cId="422227820" sldId="260"/>
            <ac:picMk id="4" creationId="{62263A1D-7097-6C4E-96A7-E2F12B214671}"/>
          </ac:picMkLst>
        </pc:picChg>
        <pc:picChg chg="add mod">
          <ac:chgData name="James Wood (s192019)" userId="5fb52857-6bc2-4c75-ab5b-8a2eff145ddb" providerId="ADAL" clId="{91CD1F90-E57F-C442-8A66-BCF96E54F190}" dt="2018-12-12T09:25:45.435" v="1200" actId="1038"/>
          <ac:picMkLst>
            <pc:docMk/>
            <pc:sldMk cId="422227820" sldId="260"/>
            <ac:picMk id="11" creationId="{6E74F513-A9A8-5A49-9681-09BA84721369}"/>
          </ac:picMkLst>
        </pc:picChg>
        <pc:picChg chg="add">
          <ac:chgData name="James Wood (s192019)" userId="5fb52857-6bc2-4c75-ab5b-8a2eff145ddb" providerId="ADAL" clId="{91CD1F90-E57F-C442-8A66-BCF96E54F190}" dt="2018-12-12T08:15:21.633" v="3" actId="26606"/>
          <ac:picMkLst>
            <pc:docMk/>
            <pc:sldMk cId="422227820" sldId="260"/>
            <ac:picMk id="23" creationId="{0F5C1B21-B0DB-4206-99EE-C13D67038B93}"/>
          </ac:picMkLst>
        </pc:picChg>
        <pc:picChg chg="add">
          <ac:chgData name="James Wood (s192019)" userId="5fb52857-6bc2-4c75-ab5b-8a2eff145ddb" providerId="ADAL" clId="{91CD1F90-E57F-C442-8A66-BCF96E54F190}" dt="2018-12-12T08:15:21.633" v="3" actId="26606"/>
          <ac:picMkLst>
            <pc:docMk/>
            <pc:sldMk cId="422227820" sldId="260"/>
            <ac:picMk id="25" creationId="{49261589-06E9-4B7C-A8F1-26648507B77B}"/>
          </ac:picMkLst>
        </pc:picChg>
      </pc:sldChg>
      <pc:sldChg chg="addSp delSp modSp mod modTransition setBg setClrOvrMap delDesignElem">
        <pc:chgData name="James Wood (s192019)" userId="5fb52857-6bc2-4c75-ab5b-8a2eff145ddb" providerId="ADAL" clId="{91CD1F90-E57F-C442-8A66-BCF96E54F190}" dt="2018-12-12T09:28:59.276" v="1304" actId="313"/>
        <pc:sldMkLst>
          <pc:docMk/>
          <pc:sldMk cId="2941906058" sldId="261"/>
        </pc:sldMkLst>
        <pc:spChg chg="mod">
          <ac:chgData name="James Wood (s192019)" userId="5fb52857-6bc2-4c75-ab5b-8a2eff145ddb" providerId="ADAL" clId="{91CD1F90-E57F-C442-8A66-BCF96E54F190}" dt="2018-12-12T08:15:49.176" v="6" actId="26606"/>
          <ac:spMkLst>
            <pc:docMk/>
            <pc:sldMk cId="2941906058" sldId="261"/>
            <ac:spMk id="2" creationId="{0BD70865-66A6-4AC1-AAFF-EE32676DA60C}"/>
          </ac:spMkLst>
        </pc:spChg>
        <pc:spChg chg="add del">
          <ac:chgData name="James Wood (s192019)" userId="5fb52857-6bc2-4c75-ab5b-8a2eff145ddb" providerId="ADAL" clId="{91CD1F90-E57F-C442-8A66-BCF96E54F190}" dt="2018-12-12T08:15:49.176" v="6" actId="26606"/>
          <ac:spMkLst>
            <pc:docMk/>
            <pc:sldMk cId="2941906058" sldId="261"/>
            <ac:spMk id="3" creationId="{3A828973-C7C1-4E11-9261-00EDD86075D8}"/>
          </ac:spMkLst>
        </pc:spChg>
        <pc:spChg chg="add del">
          <ac:chgData name="James Wood (s192019)" userId="5fb52857-6bc2-4c75-ab5b-8a2eff145ddb" providerId="ADAL" clId="{91CD1F90-E57F-C442-8A66-BCF96E54F190}" dt="2018-12-12T08:15:49.122" v="5" actId="26606"/>
          <ac:spMkLst>
            <pc:docMk/>
            <pc:sldMk cId="2941906058" sldId="261"/>
            <ac:spMk id="6" creationId="{30BD2399-7475-404C-BAC9-E55E1676926A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2941906058" sldId="261"/>
            <ac:spMk id="8" creationId="{B373F125-DEF3-41D6-9918-AB21A2ACC37A}"/>
          </ac:spMkLst>
        </pc:spChg>
        <pc:spChg chg="add">
          <ac:chgData name="James Wood (s192019)" userId="5fb52857-6bc2-4c75-ab5b-8a2eff145ddb" providerId="ADAL" clId="{91CD1F90-E57F-C442-8A66-BCF96E54F190}" dt="2018-12-12T08:15:49.176" v="6" actId="26606"/>
          <ac:spMkLst>
            <pc:docMk/>
            <pc:sldMk cId="2941906058" sldId="261"/>
            <ac:spMk id="9" creationId="{934B872D-6FE9-472A-9E92-342E41DA7C2B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2941906058" sldId="261"/>
            <ac:spMk id="10" creationId="{71E9F226-EB6E-48C9-ADDA-636DE4BF4EBE}"/>
          </ac:spMkLst>
        </pc:spChg>
        <pc:spChg chg="add">
          <ac:chgData name="James Wood (s192019)" userId="5fb52857-6bc2-4c75-ab5b-8a2eff145ddb" providerId="ADAL" clId="{91CD1F90-E57F-C442-8A66-BCF96E54F190}" dt="2018-12-12T08:15:49.176" v="6" actId="26606"/>
          <ac:spMkLst>
            <pc:docMk/>
            <pc:sldMk cId="2941906058" sldId="261"/>
            <ac:spMk id="11" creationId="{488DEBA6-2ED2-4FED-8AAB-2F855348DDCC}"/>
          </ac:spMkLst>
        </pc:spChg>
        <pc:spChg chg="add mod">
          <ac:chgData name="James Wood (s192019)" userId="5fb52857-6bc2-4c75-ab5b-8a2eff145ddb" providerId="ADAL" clId="{91CD1F90-E57F-C442-8A66-BCF96E54F190}" dt="2018-12-12T09:28:59.276" v="1304" actId="313"/>
          <ac:spMkLst>
            <pc:docMk/>
            <pc:sldMk cId="2941906058" sldId="261"/>
            <ac:spMk id="16" creationId="{3A828973-C7C1-4E11-9261-00EDD86075D8}"/>
          </ac:spMkLst>
        </pc:spChg>
        <pc:graphicFrameChg chg="add del">
          <ac:chgData name="James Wood (s192019)" userId="5fb52857-6bc2-4c75-ab5b-8a2eff145ddb" providerId="ADAL" clId="{91CD1F90-E57F-C442-8A66-BCF96E54F190}" dt="2018-12-12T08:15:49.122" v="5" actId="26606"/>
          <ac:graphicFrameMkLst>
            <pc:docMk/>
            <pc:sldMk cId="2941906058" sldId="261"/>
            <ac:graphicFrameMk id="5" creationId="{707C22F4-5C01-4437-98B9-B746A1E8EA35}"/>
          </ac:graphicFrameMkLst>
        </pc:graphicFrameChg>
        <pc:picChg chg="add del">
          <ac:chgData name="James Wood (s192019)" userId="5fb52857-6bc2-4c75-ab5b-8a2eff145ddb" providerId="ADAL" clId="{91CD1F90-E57F-C442-8A66-BCF96E54F190}" dt="2018-12-12T08:15:49.122" v="5" actId="26606"/>
          <ac:picMkLst>
            <pc:docMk/>
            <pc:sldMk cId="2941906058" sldId="261"/>
            <ac:picMk id="7" creationId="{0D748104-6E76-4AD9-9940-82154F97E7C1}"/>
          </ac:picMkLst>
        </pc:picChg>
        <pc:picChg chg="add">
          <ac:chgData name="James Wood (s192019)" userId="5fb52857-6bc2-4c75-ab5b-8a2eff145ddb" providerId="ADAL" clId="{91CD1F90-E57F-C442-8A66-BCF96E54F190}" dt="2018-12-12T08:15:49.176" v="6" actId="26606"/>
          <ac:picMkLst>
            <pc:docMk/>
            <pc:sldMk cId="2941906058" sldId="261"/>
            <ac:picMk id="15" creationId="{32162F0F-A9B7-409A-AD12-ADD441861C0B}"/>
          </ac:picMkLst>
        </pc:picChg>
      </pc:sldChg>
      <pc:sldChg chg="addSp delSp modSp modTransition delDesignElem">
        <pc:chgData name="James Wood (s192019)" userId="5fb52857-6bc2-4c75-ab5b-8a2eff145ddb" providerId="ADAL" clId="{91CD1F90-E57F-C442-8A66-BCF96E54F190}" dt="2018-12-12T08:48:19.351" v="1024"/>
        <pc:sldMkLst>
          <pc:docMk/>
          <pc:sldMk cId="1959626665" sldId="262"/>
        </pc:sldMkLst>
        <pc:spChg chg="mod">
          <ac:chgData name="James Wood (s192019)" userId="5fb52857-6bc2-4c75-ab5b-8a2eff145ddb" providerId="ADAL" clId="{91CD1F90-E57F-C442-8A66-BCF96E54F190}" dt="2018-12-12T08:16:07.614" v="7" actId="26606"/>
          <ac:spMkLst>
            <pc:docMk/>
            <pc:sldMk cId="1959626665" sldId="262"/>
            <ac:spMk id="2" creationId="{ADF1B051-00B9-4D3E-A1AF-DAB2E52E7025}"/>
          </ac:spMkLst>
        </pc:spChg>
        <pc:spChg chg="mod">
          <ac:chgData name="James Wood (s192019)" userId="5fb52857-6bc2-4c75-ab5b-8a2eff145ddb" providerId="ADAL" clId="{91CD1F90-E57F-C442-8A66-BCF96E54F190}" dt="2018-12-12T08:16:07.614" v="7" actId="26606"/>
          <ac:spMkLst>
            <pc:docMk/>
            <pc:sldMk cId="1959626665" sldId="262"/>
            <ac:spMk id="3" creationId="{FCF1C4A5-44A6-4B97-A657-5810A032795E}"/>
          </ac:spMkLst>
        </pc:spChg>
        <pc:spChg chg="add">
          <ac:chgData name="James Wood (s192019)" userId="5fb52857-6bc2-4c75-ab5b-8a2eff145ddb" providerId="ADAL" clId="{91CD1F90-E57F-C442-8A66-BCF96E54F190}" dt="2018-12-12T08:16:07.614" v="7" actId="26606"/>
          <ac:spMkLst>
            <pc:docMk/>
            <pc:sldMk cId="1959626665" sldId="262"/>
            <ac:spMk id="7" creationId="{E770CA6A-B3B0-4826-A91F-B2B1F8922026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1959626665" sldId="262"/>
            <ac:spMk id="8" creationId="{E9AA9F65-94B8-41A5-A7FF-23D2CFB116BB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1959626665" sldId="262"/>
            <ac:spMk id="10" creationId="{7E8B0F8E-3F6C-4541-B9C1-774D80A08834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1959626665" sldId="262"/>
            <ac:spMk id="12" creationId="{7A45F5BC-32D1-41CD-B270-C46F18CA1ACC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1959626665" sldId="262"/>
            <ac:spMk id="14" creationId="{CE57EE13-72B0-4FFA-ACE1-EBDE89340E47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1959626665" sldId="262"/>
            <ac:spMk id="16" creationId="{328C565D-A991-4381-AC37-76A58A4A128F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1959626665" sldId="262"/>
            <ac:spMk id="18" creationId="{B7180431-F4DE-415D-BCBB-9316423C37C1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1959626665" sldId="262"/>
            <ac:spMk id="20" creationId="{EEABD997-5EF9-4E9B-AFBB-F6DFAAF3ADF0}"/>
          </ac:spMkLst>
        </pc:spChg>
        <pc:spChg chg="del">
          <ac:chgData name="James Wood (s192019)" userId="5fb52857-6bc2-4c75-ab5b-8a2eff145ddb" providerId="ADAL" clId="{91CD1F90-E57F-C442-8A66-BCF96E54F190}" dt="2018-12-12T08:15:13.224" v="2"/>
          <ac:spMkLst>
            <pc:docMk/>
            <pc:sldMk cId="1959626665" sldId="262"/>
            <ac:spMk id="22" creationId="{E9AB5EE6-A047-4B18-B998-D46DF3CC36FE}"/>
          </ac:spMkLst>
        </pc:spChg>
        <pc:picChg chg="add">
          <ac:chgData name="James Wood (s192019)" userId="5fb52857-6bc2-4c75-ab5b-8a2eff145ddb" providerId="ADAL" clId="{91CD1F90-E57F-C442-8A66-BCF96E54F190}" dt="2018-12-12T08:16:07.614" v="7" actId="26606"/>
          <ac:picMkLst>
            <pc:docMk/>
            <pc:sldMk cId="1959626665" sldId="262"/>
            <ac:picMk id="5" creationId="{9A22DDE2-FB2D-421B-B377-F9AD495CE9BB}"/>
          </ac:picMkLst>
        </pc:picChg>
        <pc:picChg chg="add">
          <ac:chgData name="James Wood (s192019)" userId="5fb52857-6bc2-4c75-ab5b-8a2eff145ddb" providerId="ADAL" clId="{91CD1F90-E57F-C442-8A66-BCF96E54F190}" dt="2018-12-12T08:16:07.614" v="7" actId="26606"/>
          <ac:picMkLst>
            <pc:docMk/>
            <pc:sldMk cId="1959626665" sldId="262"/>
            <ac:picMk id="6" creationId="{A995140B-9736-47E4-9A7D-ABB32F3AAA80}"/>
          </ac:picMkLst>
        </pc:picChg>
        <pc:picChg chg="add">
          <ac:chgData name="James Wood (s192019)" userId="5fb52857-6bc2-4c75-ab5b-8a2eff145ddb" providerId="ADAL" clId="{91CD1F90-E57F-C442-8A66-BCF96E54F190}" dt="2018-12-12T08:16:07.614" v="7" actId="26606"/>
          <ac:picMkLst>
            <pc:docMk/>
            <pc:sldMk cId="1959626665" sldId="262"/>
            <ac:picMk id="9" creationId="{3C51B9DA-B0CC-480A-8EA5-4D5C3E0515B9}"/>
          </ac:picMkLst>
        </pc:picChg>
        <pc:cxnChg chg="add">
          <ac:chgData name="James Wood (s192019)" userId="5fb52857-6bc2-4c75-ab5b-8a2eff145ddb" providerId="ADAL" clId="{91CD1F90-E57F-C442-8A66-BCF96E54F190}" dt="2018-12-12T08:16:07.614" v="7" actId="26606"/>
          <ac:cxnSpMkLst>
            <pc:docMk/>
            <pc:sldMk cId="1959626665" sldId="262"/>
            <ac:cxnSpMk id="11" creationId="{6FE641DB-A503-41DE-ACA6-36B41C6C2BE9}"/>
          </ac:cxnSpMkLst>
        </pc:cxnChg>
      </pc:sldChg>
      <pc:sldChg chg="del">
        <pc:chgData name="James Wood (s192019)" userId="5fb52857-6bc2-4c75-ab5b-8a2eff145ddb" providerId="ADAL" clId="{91CD1F90-E57F-C442-8A66-BCF96E54F190}" dt="2018-12-12T08:17:49.843" v="8" actId="2696"/>
        <pc:sldMkLst>
          <pc:docMk/>
          <pc:sldMk cId="882478310" sldId="263"/>
        </pc:sldMkLst>
      </pc:sldChg>
      <pc:sldChg chg="addSp delSp modSp add mod modTransition setBg">
        <pc:chgData name="James Wood (s192019)" userId="5fb52857-6bc2-4c75-ab5b-8a2eff145ddb" providerId="ADAL" clId="{91CD1F90-E57F-C442-8A66-BCF96E54F190}" dt="2018-12-12T08:48:19.351" v="1024"/>
        <pc:sldMkLst>
          <pc:docMk/>
          <pc:sldMk cId="2683667997" sldId="263"/>
        </pc:sldMkLst>
        <pc:spChg chg="mod">
          <ac:chgData name="James Wood (s192019)" userId="5fb52857-6bc2-4c75-ab5b-8a2eff145ddb" providerId="ADAL" clId="{91CD1F90-E57F-C442-8A66-BCF96E54F190}" dt="2018-12-12T08:23:45.635" v="620" actId="26606"/>
          <ac:spMkLst>
            <pc:docMk/>
            <pc:sldMk cId="2683667997" sldId="263"/>
            <ac:spMk id="2" creationId="{4D299FA6-7C0A-C44B-B9D5-108B3D745772}"/>
          </ac:spMkLst>
        </pc:spChg>
        <pc:spChg chg="add del mod">
          <ac:chgData name="James Wood (s192019)" userId="5fb52857-6bc2-4c75-ab5b-8a2eff145ddb" providerId="ADAL" clId="{91CD1F90-E57F-C442-8A66-BCF96E54F190}" dt="2018-12-12T08:19:45.126" v="84"/>
          <ac:spMkLst>
            <pc:docMk/>
            <pc:sldMk cId="2683667997" sldId="263"/>
            <ac:spMk id="3" creationId="{3A9F35DE-CFBB-ED49-BCE9-0EEC9C0424A2}"/>
          </ac:spMkLst>
        </pc:spChg>
        <pc:spChg chg="add del mod">
          <ac:chgData name="James Wood (s192019)" userId="5fb52857-6bc2-4c75-ab5b-8a2eff145ddb" providerId="ADAL" clId="{91CD1F90-E57F-C442-8A66-BCF96E54F190}" dt="2018-12-12T08:19:42.620" v="81" actId="478"/>
          <ac:spMkLst>
            <pc:docMk/>
            <pc:sldMk cId="2683667997" sldId="263"/>
            <ac:spMk id="4" creationId="{A694F390-ACC0-834F-AB8D-4F9B7717F2B0}"/>
          </ac:spMkLst>
        </pc:spChg>
        <pc:spChg chg="add del mod">
          <ac:chgData name="James Wood (s192019)" userId="5fb52857-6bc2-4c75-ab5b-8a2eff145ddb" providerId="ADAL" clId="{91CD1F90-E57F-C442-8A66-BCF96E54F190}" dt="2018-12-12T08:23:45.635" v="620" actId="26606"/>
          <ac:spMkLst>
            <pc:docMk/>
            <pc:sldMk cId="2683667997" sldId="263"/>
            <ac:spMk id="5" creationId="{D0AC2FE5-EEBF-FE48-950E-984938A4230E}"/>
          </ac:spMkLst>
        </pc:spChg>
        <pc:spChg chg="add del">
          <ac:chgData name="James Wood (s192019)" userId="5fb52857-6bc2-4c75-ab5b-8a2eff145ddb" providerId="ADAL" clId="{91CD1F90-E57F-C442-8A66-BCF96E54F190}" dt="2018-12-12T08:23:44.051" v="617" actId="26606"/>
          <ac:spMkLst>
            <pc:docMk/>
            <pc:sldMk cId="2683667997" sldId="263"/>
            <ac:spMk id="14" creationId="{30BD2399-7475-404C-BAC9-E55E1676926A}"/>
          </ac:spMkLst>
        </pc:spChg>
        <pc:spChg chg="add">
          <ac:chgData name="James Wood (s192019)" userId="5fb52857-6bc2-4c75-ab5b-8a2eff145ddb" providerId="ADAL" clId="{91CD1F90-E57F-C442-8A66-BCF96E54F190}" dt="2018-12-12T08:23:45.635" v="620" actId="26606"/>
          <ac:spMkLst>
            <pc:docMk/>
            <pc:sldMk cId="2683667997" sldId="263"/>
            <ac:spMk id="22" creationId="{30BD2399-7475-404C-BAC9-E55E1676926A}"/>
          </ac:spMkLst>
        </pc:spChg>
        <pc:graphicFrameChg chg="add del">
          <ac:chgData name="James Wood (s192019)" userId="5fb52857-6bc2-4c75-ab5b-8a2eff145ddb" providerId="ADAL" clId="{91CD1F90-E57F-C442-8A66-BCF96E54F190}" dt="2018-12-12T08:23:44.051" v="617" actId="26606"/>
          <ac:graphicFrameMkLst>
            <pc:docMk/>
            <pc:sldMk cId="2683667997" sldId="263"/>
            <ac:graphicFrameMk id="7" creationId="{81C8F2FE-0453-44A6-88C9-A5448AE1A962}"/>
          </ac:graphicFrameMkLst>
        </pc:graphicFrameChg>
        <pc:graphicFrameChg chg="add del">
          <ac:chgData name="James Wood (s192019)" userId="5fb52857-6bc2-4c75-ab5b-8a2eff145ddb" providerId="ADAL" clId="{91CD1F90-E57F-C442-8A66-BCF96E54F190}" dt="2018-12-12T08:23:45.551" v="619" actId="26606"/>
          <ac:graphicFrameMkLst>
            <pc:docMk/>
            <pc:sldMk cId="2683667997" sldId="263"/>
            <ac:graphicFrameMk id="19" creationId="{1D194A3A-FA00-4B0D-A89E-6814AED57E3D}"/>
          </ac:graphicFrameMkLst>
        </pc:graphicFrameChg>
        <pc:graphicFrameChg chg="add">
          <ac:chgData name="James Wood (s192019)" userId="5fb52857-6bc2-4c75-ab5b-8a2eff145ddb" providerId="ADAL" clId="{91CD1F90-E57F-C442-8A66-BCF96E54F190}" dt="2018-12-12T08:23:45.635" v="620" actId="26606"/>
          <ac:graphicFrameMkLst>
            <pc:docMk/>
            <pc:sldMk cId="2683667997" sldId="263"/>
            <ac:graphicFrameMk id="24" creationId="{81C8F2FE-0453-44A6-88C9-A5448AE1A962}"/>
          </ac:graphicFrameMkLst>
        </pc:graphicFrameChg>
        <pc:picChg chg="add del">
          <ac:chgData name="James Wood (s192019)" userId="5fb52857-6bc2-4c75-ab5b-8a2eff145ddb" providerId="ADAL" clId="{91CD1F90-E57F-C442-8A66-BCF96E54F190}" dt="2018-12-12T08:23:44.051" v="617" actId="26606"/>
          <ac:picMkLst>
            <pc:docMk/>
            <pc:sldMk cId="2683667997" sldId="263"/>
            <ac:picMk id="12" creationId="{030FD700-069E-45B7-99EE-9FD40B196D01}"/>
          </ac:picMkLst>
        </pc:picChg>
        <pc:picChg chg="add del">
          <ac:chgData name="James Wood (s192019)" userId="5fb52857-6bc2-4c75-ab5b-8a2eff145ddb" providerId="ADAL" clId="{91CD1F90-E57F-C442-8A66-BCF96E54F190}" dt="2018-12-12T08:23:44.051" v="617" actId="26606"/>
          <ac:picMkLst>
            <pc:docMk/>
            <pc:sldMk cId="2683667997" sldId="263"/>
            <ac:picMk id="16" creationId="{0D748104-6E76-4AD9-9940-82154F97E7C1}"/>
          </ac:picMkLst>
        </pc:picChg>
        <pc:picChg chg="add del">
          <ac:chgData name="James Wood (s192019)" userId="5fb52857-6bc2-4c75-ab5b-8a2eff145ddb" providerId="ADAL" clId="{91CD1F90-E57F-C442-8A66-BCF96E54F190}" dt="2018-12-12T08:23:45.551" v="619" actId="26606"/>
          <ac:picMkLst>
            <pc:docMk/>
            <pc:sldMk cId="2683667997" sldId="263"/>
            <ac:picMk id="18" creationId="{030FD700-069E-45B7-99EE-9FD40B196D01}"/>
          </ac:picMkLst>
        </pc:picChg>
        <pc:picChg chg="add">
          <ac:chgData name="James Wood (s192019)" userId="5fb52857-6bc2-4c75-ab5b-8a2eff145ddb" providerId="ADAL" clId="{91CD1F90-E57F-C442-8A66-BCF96E54F190}" dt="2018-12-12T08:23:45.635" v="620" actId="26606"/>
          <ac:picMkLst>
            <pc:docMk/>
            <pc:sldMk cId="2683667997" sldId="263"/>
            <ac:picMk id="21" creationId="{030FD700-069E-45B7-99EE-9FD40B196D01}"/>
          </ac:picMkLst>
        </pc:picChg>
        <pc:picChg chg="add">
          <ac:chgData name="James Wood (s192019)" userId="5fb52857-6bc2-4c75-ab5b-8a2eff145ddb" providerId="ADAL" clId="{91CD1F90-E57F-C442-8A66-BCF96E54F190}" dt="2018-12-12T08:23:45.635" v="620" actId="26606"/>
          <ac:picMkLst>
            <pc:docMk/>
            <pc:sldMk cId="2683667997" sldId="263"/>
            <ac:picMk id="23" creationId="{0D748104-6E76-4AD9-9940-82154F97E7C1}"/>
          </ac:picMkLst>
        </pc:picChg>
      </pc:sldChg>
      <pc:sldChg chg="add del">
        <pc:chgData name="James Wood (s192019)" userId="5fb52857-6bc2-4c75-ab5b-8a2eff145ddb" providerId="ADAL" clId="{91CD1F90-E57F-C442-8A66-BCF96E54F190}" dt="2018-12-12T08:27:43.272" v="629" actId="2696"/>
        <pc:sldMkLst>
          <pc:docMk/>
          <pc:sldMk cId="319562777" sldId="264"/>
        </pc:sldMkLst>
      </pc:sldChg>
      <pc:sldChg chg="addSp delSp modSp add del mod modTransition setBg">
        <pc:chgData name="James Wood (s192019)" userId="5fb52857-6bc2-4c75-ab5b-8a2eff145ddb" providerId="ADAL" clId="{91CD1F90-E57F-C442-8A66-BCF96E54F190}" dt="2018-12-12T09:26:57.807" v="1204" actId="2696"/>
        <pc:sldMkLst>
          <pc:docMk/>
          <pc:sldMk cId="948764040" sldId="264"/>
        </pc:sldMkLst>
        <pc:spChg chg="mod">
          <ac:chgData name="James Wood (s192019)" userId="5fb52857-6bc2-4c75-ab5b-8a2eff145ddb" providerId="ADAL" clId="{91CD1F90-E57F-C442-8A66-BCF96E54F190}" dt="2018-12-12T08:28:38.907" v="753" actId="26606"/>
          <ac:spMkLst>
            <pc:docMk/>
            <pc:sldMk cId="948764040" sldId="264"/>
            <ac:spMk id="2" creationId="{E7A6C51A-049E-B44A-8857-9B7CBB9FF4EF}"/>
          </ac:spMkLst>
        </pc:spChg>
        <pc:spChg chg="del mod">
          <ac:chgData name="James Wood (s192019)" userId="5fb52857-6bc2-4c75-ab5b-8a2eff145ddb" providerId="ADAL" clId="{91CD1F90-E57F-C442-8A66-BCF96E54F190}" dt="2018-12-12T08:28:38.907" v="753" actId="26606"/>
          <ac:spMkLst>
            <pc:docMk/>
            <pc:sldMk cId="948764040" sldId="264"/>
            <ac:spMk id="3" creationId="{7C108627-B82C-D040-84A6-214B735550AD}"/>
          </ac:spMkLst>
        </pc:spChg>
        <pc:graphicFrameChg chg="add mod modGraphic">
          <ac:chgData name="James Wood (s192019)" userId="5fb52857-6bc2-4c75-ab5b-8a2eff145ddb" providerId="ADAL" clId="{91CD1F90-E57F-C442-8A66-BCF96E54F190}" dt="2018-12-12T09:05:50.525" v="1100" actId="313"/>
          <ac:graphicFrameMkLst>
            <pc:docMk/>
            <pc:sldMk cId="948764040" sldId="264"/>
            <ac:graphicFrameMk id="5" creationId="{D46D0557-0DA2-49A0-8A61-9F9E9D46F80D}"/>
          </ac:graphicFrameMkLst>
        </pc:graphicFrameChg>
      </pc:sldChg>
      <pc:sldChg chg="add del">
        <pc:chgData name="James Wood (s192019)" userId="5fb52857-6bc2-4c75-ab5b-8a2eff145ddb" providerId="ADAL" clId="{91CD1F90-E57F-C442-8A66-BCF96E54F190}" dt="2018-12-12T08:19:50.725" v="85" actId="2696"/>
        <pc:sldMkLst>
          <pc:docMk/>
          <pc:sldMk cId="4040771261" sldId="264"/>
        </pc:sldMkLst>
      </pc:sldChg>
      <pc:sldChg chg="addSp delSp modSp add mod modTransition setBg">
        <pc:chgData name="James Wood (s192019)" userId="5fb52857-6bc2-4c75-ab5b-8a2eff145ddb" providerId="ADAL" clId="{91CD1F90-E57F-C442-8A66-BCF96E54F190}" dt="2018-12-12T08:48:19.351" v="1024"/>
        <pc:sldMkLst>
          <pc:docMk/>
          <pc:sldMk cId="1839105552" sldId="265"/>
        </pc:sldMkLst>
        <pc:spChg chg="mod">
          <ac:chgData name="James Wood (s192019)" userId="5fb52857-6bc2-4c75-ab5b-8a2eff145ddb" providerId="ADAL" clId="{91CD1F90-E57F-C442-8A66-BCF96E54F190}" dt="2018-12-12T08:30:40.954" v="991" actId="26606"/>
          <ac:spMkLst>
            <pc:docMk/>
            <pc:sldMk cId="1839105552" sldId="265"/>
            <ac:spMk id="2" creationId="{78C15595-B6BF-B746-8F1C-68F35C12A83A}"/>
          </ac:spMkLst>
        </pc:spChg>
        <pc:spChg chg="del mod">
          <ac:chgData name="James Wood (s192019)" userId="5fb52857-6bc2-4c75-ab5b-8a2eff145ddb" providerId="ADAL" clId="{91CD1F90-E57F-C442-8A66-BCF96E54F190}" dt="2018-12-12T08:30:40.954" v="991" actId="26606"/>
          <ac:spMkLst>
            <pc:docMk/>
            <pc:sldMk cId="1839105552" sldId="265"/>
            <ac:spMk id="3" creationId="{8EA64C2C-9BCF-054E-8B0F-148A32073048}"/>
          </ac:spMkLst>
        </pc:spChg>
        <pc:graphicFrameChg chg="add">
          <ac:chgData name="James Wood (s192019)" userId="5fb52857-6bc2-4c75-ab5b-8a2eff145ddb" providerId="ADAL" clId="{91CD1F90-E57F-C442-8A66-BCF96E54F190}" dt="2018-12-12T08:30:40.954" v="991" actId="26606"/>
          <ac:graphicFrameMkLst>
            <pc:docMk/>
            <pc:sldMk cId="1839105552" sldId="265"/>
            <ac:graphicFrameMk id="5" creationId="{DB43C201-E47E-42BC-829C-9A39E92F621A}"/>
          </ac:graphicFrameMkLst>
        </pc:graphicFrameChg>
      </pc:sldChg>
      <pc:sldMasterChg chg="modTransition modSldLayout">
        <pc:chgData name="James Wood (s192019)" userId="5fb52857-6bc2-4c75-ab5b-8a2eff145ddb" providerId="ADAL" clId="{91CD1F90-E57F-C442-8A66-BCF96E54F190}" dt="2018-12-12T08:48:19.351" v="1024"/>
        <pc:sldMasterMkLst>
          <pc:docMk/>
          <pc:sldMasterMk cId="2570599886" sldId="2147483750"/>
        </pc:sldMasterMkLst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827927856" sldId="2147483751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33066718" sldId="2147483752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1620298442" sldId="2147483753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794318859" sldId="2147483754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1234796608" sldId="2147483755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2151129152" sldId="2147483756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1930519033" sldId="2147483757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3604919390" sldId="2147483758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1708613689" sldId="2147483759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1708619331" sldId="2147483760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803489339" sldId="2147483761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2535246170" sldId="2147483762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525907900" sldId="2147483763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1396029287" sldId="2147483764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12510323" sldId="2147483765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258126662" sldId="2147483766"/>
          </pc:sldLayoutMkLst>
        </pc:sldLayoutChg>
        <pc:sldLayoutChg chg="modTransition">
          <pc:chgData name="James Wood (s192019)" userId="5fb52857-6bc2-4c75-ab5b-8a2eff145ddb" providerId="ADAL" clId="{91CD1F90-E57F-C442-8A66-BCF96E54F190}" dt="2018-12-12T08:48:19.351" v="1024"/>
          <pc:sldLayoutMkLst>
            <pc:docMk/>
            <pc:sldMasterMk cId="2570599886" sldId="2147483750"/>
            <pc:sldLayoutMk cId="2616528036" sldId="2147483767"/>
          </pc:sldLayoutMkLst>
        </pc:sldLayoutChg>
      </pc:sldMasterChg>
    </pc:docChg>
  </pc:docChgLst>
  <pc:docChgLst>
    <pc:chgData name="Karina Karushkova (s189994)" userId="S::s189994@uos.ac.uk::ce11c0c1-7b40-4a8d-b01c-2e9d4483e328" providerId="AD" clId="Web-{D4F89D39-0E76-497F-A323-08A494902CC0}"/>
    <pc:docChg chg="modSld">
      <pc:chgData name="Karina Karushkova (s189994)" userId="S::s189994@uos.ac.uk::ce11c0c1-7b40-4a8d-b01c-2e9d4483e328" providerId="AD" clId="Web-{D4F89D39-0E76-497F-A323-08A494902CC0}" dt="2018-12-10T18:36:04.017" v="49" actId="20577"/>
      <pc:docMkLst>
        <pc:docMk/>
      </pc:docMkLst>
      <pc:sldChg chg="modSp">
        <pc:chgData name="Karina Karushkova (s189994)" userId="S::s189994@uos.ac.uk::ce11c0c1-7b40-4a8d-b01c-2e9d4483e328" providerId="AD" clId="Web-{D4F89D39-0E76-497F-A323-08A494902CC0}" dt="2018-12-10T18:36:03.579" v="47" actId="20577"/>
        <pc:sldMkLst>
          <pc:docMk/>
          <pc:sldMk cId="109857222" sldId="256"/>
        </pc:sldMkLst>
        <pc:spChg chg="mod">
          <ac:chgData name="Karina Karushkova (s189994)" userId="S::s189994@uos.ac.uk::ce11c0c1-7b40-4a8d-b01c-2e9d4483e328" providerId="AD" clId="Web-{D4F89D39-0E76-497F-A323-08A494902CC0}" dt="2018-12-10T18:35:47.751" v="2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ina Karushkova (s189994)" userId="S::s189994@uos.ac.uk::ce11c0c1-7b40-4a8d-b01c-2e9d4483e328" providerId="AD" clId="Web-{D4F89D39-0E76-497F-A323-08A494902CC0}" dt="2018-12-10T18:36:03.579" v="4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arina Karushkova (s189994)" userId="S::s189994@uos.ac.uk::ce11c0c1-7b40-4a8d-b01c-2e9d4483e328" providerId="AD" clId="Web-{08F557A2-5F18-4C20-9288-6C435323B6EF}"/>
    <pc:docChg chg="addSld delSld modSld">
      <pc:chgData name="Karina Karushkova (s189994)" userId="S::s189994@uos.ac.uk::ce11c0c1-7b40-4a8d-b01c-2e9d4483e328" providerId="AD" clId="Web-{08F557A2-5F18-4C20-9288-6C435323B6EF}" dt="2018-12-12T00:30:07.425" v="750"/>
      <pc:docMkLst>
        <pc:docMk/>
      </pc:docMkLst>
      <pc:sldChg chg="modSp">
        <pc:chgData name="Karina Karushkova (s189994)" userId="S::s189994@uos.ac.uk::ce11c0c1-7b40-4a8d-b01c-2e9d4483e328" providerId="AD" clId="Web-{08F557A2-5F18-4C20-9288-6C435323B6EF}" dt="2018-12-12T00:09:48.681" v="640" actId="20577"/>
        <pc:sldMkLst>
          <pc:docMk/>
          <pc:sldMk cId="109857222" sldId="256"/>
        </pc:sldMkLst>
        <pc:spChg chg="mod">
          <ac:chgData name="Karina Karushkova (s189994)" userId="S::s189994@uos.ac.uk::ce11c0c1-7b40-4a8d-b01c-2e9d4483e328" providerId="AD" clId="Web-{08F557A2-5F18-4C20-9288-6C435323B6EF}" dt="2018-12-12T00:09:41.088" v="63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ina Karushkova (s189994)" userId="S::s189994@uos.ac.uk::ce11c0c1-7b40-4a8d-b01c-2e9d4483e328" providerId="AD" clId="Web-{08F557A2-5F18-4C20-9288-6C435323B6EF}" dt="2018-12-12T00:09:48.681" v="6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del">
        <pc:chgData name="Karina Karushkova (s189994)" userId="S::s189994@uos.ac.uk::ce11c0c1-7b40-4a8d-b01c-2e9d4483e328" providerId="AD" clId="Web-{08F557A2-5F18-4C20-9288-6C435323B6EF}" dt="2018-12-11T23:46:02.355" v="125"/>
        <pc:sldMkLst>
          <pc:docMk/>
          <pc:sldMk cId="1843396911" sldId="257"/>
        </pc:sldMkLst>
        <pc:spChg chg="mod">
          <ac:chgData name="Karina Karushkova (s189994)" userId="S::s189994@uos.ac.uk::ce11c0c1-7b40-4a8d-b01c-2e9d4483e328" providerId="AD" clId="Web-{08F557A2-5F18-4C20-9288-6C435323B6EF}" dt="2018-12-11T23:45:57.808" v="122" actId="20577"/>
          <ac:spMkLst>
            <pc:docMk/>
            <pc:sldMk cId="1843396911" sldId="257"/>
            <ac:spMk id="2" creationId="{63EC0223-DFC0-4501-B783-5C6EEBD13451}"/>
          </ac:spMkLst>
        </pc:spChg>
      </pc:sldChg>
      <pc:sldChg chg="modSp">
        <pc:chgData name="Karina Karushkova (s189994)" userId="S::s189994@uos.ac.uk::ce11c0c1-7b40-4a8d-b01c-2e9d4483e328" providerId="AD" clId="Web-{08F557A2-5F18-4C20-9288-6C435323B6EF}" dt="2018-12-11T23:52:35.815" v="390" actId="20577"/>
        <pc:sldMkLst>
          <pc:docMk/>
          <pc:sldMk cId="884202485" sldId="258"/>
        </pc:sldMkLst>
        <pc:spChg chg="mod">
          <ac:chgData name="Karina Karushkova (s189994)" userId="S::s189994@uos.ac.uk::ce11c0c1-7b40-4a8d-b01c-2e9d4483e328" providerId="AD" clId="Web-{08F557A2-5F18-4C20-9288-6C435323B6EF}" dt="2018-12-11T23:52:35.815" v="390" actId="20577"/>
          <ac:spMkLst>
            <pc:docMk/>
            <pc:sldMk cId="884202485" sldId="258"/>
            <ac:spMk id="2" creationId="{4A26BE10-222E-4B0D-BEB9-0E2F226250B8}"/>
          </ac:spMkLst>
        </pc:spChg>
      </pc:sldChg>
      <pc:sldChg chg="addSp delSp modSp">
        <pc:chgData name="Karina Karushkova (s189994)" userId="S::s189994@uos.ac.uk::ce11c0c1-7b40-4a8d-b01c-2e9d4483e328" providerId="AD" clId="Web-{08F557A2-5F18-4C20-9288-6C435323B6EF}" dt="2018-12-12T00:30:07.425" v="750"/>
        <pc:sldMkLst>
          <pc:docMk/>
          <pc:sldMk cId="1841396594" sldId="259"/>
        </pc:sldMkLst>
        <pc:spChg chg="mod">
          <ac:chgData name="Karina Karushkova (s189994)" userId="S::s189994@uos.ac.uk::ce11c0c1-7b40-4a8d-b01c-2e9d4483e328" providerId="AD" clId="Web-{08F557A2-5F18-4C20-9288-6C435323B6EF}" dt="2018-12-11T23:53:15.846" v="402" actId="20577"/>
          <ac:spMkLst>
            <pc:docMk/>
            <pc:sldMk cId="1841396594" sldId="259"/>
            <ac:spMk id="2" creationId="{63EC0223-DFC0-4501-B783-5C6EEBD13451}"/>
          </ac:spMkLst>
        </pc:spChg>
        <pc:spChg chg="add mod">
          <ac:chgData name="Karina Karushkova (s189994)" userId="S::s189994@uos.ac.uk::ce11c0c1-7b40-4a8d-b01c-2e9d4483e328" providerId="AD" clId="Web-{08F557A2-5F18-4C20-9288-6C435323B6EF}" dt="2018-12-12T00:09:25.822" v="632" actId="20577"/>
          <ac:spMkLst>
            <pc:docMk/>
            <pc:sldMk cId="1841396594" sldId="259"/>
            <ac:spMk id="15" creationId="{69E1B798-84F8-4B72-82B1-9260E2C06F24}"/>
          </ac:spMkLst>
        </pc:spChg>
        <pc:spChg chg="add mod">
          <ac:chgData name="Karina Karushkova (s189994)" userId="S::s189994@uos.ac.uk::ce11c0c1-7b40-4a8d-b01c-2e9d4483e328" providerId="AD" clId="Web-{08F557A2-5F18-4C20-9288-6C435323B6EF}" dt="2018-12-12T00:07:13.211" v="608" actId="1076"/>
          <ac:spMkLst>
            <pc:docMk/>
            <pc:sldMk cId="1841396594" sldId="259"/>
            <ac:spMk id="16" creationId="{399E8D10-655D-4F14-AE74-444CC01515E4}"/>
          </ac:spMkLst>
        </pc:spChg>
        <pc:spChg chg="add mod">
          <ac:chgData name="Karina Karushkova (s189994)" userId="S::s189994@uos.ac.uk::ce11c0c1-7b40-4a8d-b01c-2e9d4483e328" providerId="AD" clId="Web-{08F557A2-5F18-4C20-9288-6C435323B6EF}" dt="2018-12-12T00:07:09.649" v="601" actId="1076"/>
          <ac:spMkLst>
            <pc:docMk/>
            <pc:sldMk cId="1841396594" sldId="259"/>
            <ac:spMk id="17" creationId="{8DB6BCE5-DE6E-45ED-857A-39E513D1B1A3}"/>
          </ac:spMkLst>
        </pc:spChg>
        <pc:spChg chg="add mod">
          <ac:chgData name="Karina Karushkova (s189994)" userId="S::s189994@uos.ac.uk::ce11c0c1-7b40-4a8d-b01c-2e9d4483e328" providerId="AD" clId="Web-{08F557A2-5F18-4C20-9288-6C435323B6EF}" dt="2018-12-12T00:07:09.680" v="607" actId="1076"/>
          <ac:spMkLst>
            <pc:docMk/>
            <pc:sldMk cId="1841396594" sldId="259"/>
            <ac:spMk id="18" creationId="{267839C4-C44B-4B8D-9684-48126CBE8835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04:49.225" v="563"/>
          <ac:spMkLst>
            <pc:docMk/>
            <pc:sldMk cId="1841396594" sldId="259"/>
            <ac:spMk id="21" creationId="{C224DB9C-2946-4801-A499-9D5FB47AFC5E}"/>
          </ac:spMkLst>
        </pc:spChg>
        <pc:spChg chg="add mod">
          <ac:chgData name="Karina Karushkova (s189994)" userId="S::s189994@uos.ac.uk::ce11c0c1-7b40-4a8d-b01c-2e9d4483e328" providerId="AD" clId="Web-{08F557A2-5F18-4C20-9288-6C435323B6EF}" dt="2018-12-12T00:07:09.649" v="602" actId="1076"/>
          <ac:spMkLst>
            <pc:docMk/>
            <pc:sldMk cId="1841396594" sldId="259"/>
            <ac:spMk id="23" creationId="{72239A5B-FD05-4C7E-BB2F-267023009BA3}"/>
          </ac:spMkLst>
        </pc:spChg>
        <pc:spChg chg="add mod">
          <ac:chgData name="Karina Karushkova (s189994)" userId="S::s189994@uos.ac.uk::ce11c0c1-7b40-4a8d-b01c-2e9d4483e328" providerId="AD" clId="Web-{08F557A2-5F18-4C20-9288-6C435323B6EF}" dt="2018-12-12T00:07:09.664" v="603" actId="1076"/>
          <ac:spMkLst>
            <pc:docMk/>
            <pc:sldMk cId="1841396594" sldId="259"/>
            <ac:spMk id="25" creationId="{B2905F86-8D78-47D4-9E96-B5148B8181FE}"/>
          </ac:spMkLst>
        </pc:spChg>
        <pc:spChg chg="add mod">
          <ac:chgData name="Karina Karushkova (s189994)" userId="S::s189994@uos.ac.uk::ce11c0c1-7b40-4a8d-b01c-2e9d4483e328" providerId="AD" clId="Web-{08F557A2-5F18-4C20-9288-6C435323B6EF}" dt="2018-12-12T00:07:09.664" v="604" actId="1076"/>
          <ac:spMkLst>
            <pc:docMk/>
            <pc:sldMk cId="1841396594" sldId="259"/>
            <ac:spMk id="27" creationId="{E7177386-F3FA-4982-8377-E2B2B702F2FC}"/>
          </ac:spMkLst>
        </pc:spChg>
        <pc:spChg chg="add mod">
          <ac:chgData name="Karina Karushkova (s189994)" userId="S::s189994@uos.ac.uk::ce11c0c1-7b40-4a8d-b01c-2e9d4483e328" providerId="AD" clId="Web-{08F557A2-5F18-4C20-9288-6C435323B6EF}" dt="2018-12-12T00:07:09.664" v="605" actId="1076"/>
          <ac:spMkLst>
            <pc:docMk/>
            <pc:sldMk cId="1841396594" sldId="259"/>
            <ac:spMk id="29" creationId="{8F290811-A723-4067-9FBE-17BBBCCB4AE2}"/>
          </ac:spMkLst>
        </pc:spChg>
        <pc:picChg chg="add mod">
          <ac:chgData name="Karina Karushkova (s189994)" userId="S::s189994@uos.ac.uk::ce11c0c1-7b40-4a8d-b01c-2e9d4483e328" providerId="AD" clId="Web-{08F557A2-5F18-4C20-9288-6C435323B6EF}" dt="2018-12-12T00:07:09.633" v="596" actId="1076"/>
          <ac:picMkLst>
            <pc:docMk/>
            <pc:sldMk cId="1841396594" sldId="259"/>
            <ac:picMk id="3" creationId="{5402426B-6B76-4D84-8A54-D2532B5AD9AB}"/>
          </ac:picMkLst>
        </pc:picChg>
        <pc:picChg chg="add del mod">
          <ac:chgData name="Karina Karushkova (s189994)" userId="S::s189994@uos.ac.uk::ce11c0c1-7b40-4a8d-b01c-2e9d4483e328" providerId="AD" clId="Web-{08F557A2-5F18-4C20-9288-6C435323B6EF}" dt="2018-12-11T23:55:03.550" v="429"/>
          <ac:picMkLst>
            <pc:docMk/>
            <pc:sldMk cId="1841396594" sldId="259"/>
            <ac:picMk id="5" creationId="{8D107861-1936-479E-A889-650E33780074}"/>
          </ac:picMkLst>
        </pc:picChg>
        <pc:picChg chg="add del mod">
          <ac:chgData name="Karina Karushkova (s189994)" userId="S::s189994@uos.ac.uk::ce11c0c1-7b40-4a8d-b01c-2e9d4483e328" providerId="AD" clId="Web-{08F557A2-5F18-4C20-9288-6C435323B6EF}" dt="2018-12-11T23:55:01.206" v="427"/>
          <ac:picMkLst>
            <pc:docMk/>
            <pc:sldMk cId="1841396594" sldId="259"/>
            <ac:picMk id="7" creationId="{874A64A5-5264-45B4-A574-FD6676EBF848}"/>
          </ac:picMkLst>
        </pc:picChg>
        <pc:picChg chg="add mod">
          <ac:chgData name="Karina Karushkova (s189994)" userId="S::s189994@uos.ac.uk::ce11c0c1-7b40-4a8d-b01c-2e9d4483e328" providerId="AD" clId="Web-{08F557A2-5F18-4C20-9288-6C435323B6EF}" dt="2018-12-12T00:07:09.633" v="597" actId="1076"/>
          <ac:picMkLst>
            <pc:docMk/>
            <pc:sldMk cId="1841396594" sldId="259"/>
            <ac:picMk id="9" creationId="{168CC3E6-FD54-44A2-80E0-069C2ABC4F55}"/>
          </ac:picMkLst>
        </pc:picChg>
        <pc:picChg chg="add mod">
          <ac:chgData name="Karina Karushkova (s189994)" userId="S::s189994@uos.ac.uk::ce11c0c1-7b40-4a8d-b01c-2e9d4483e328" providerId="AD" clId="Web-{08F557A2-5F18-4C20-9288-6C435323B6EF}" dt="2018-12-12T00:07:09.633" v="598" actId="1076"/>
          <ac:picMkLst>
            <pc:docMk/>
            <pc:sldMk cId="1841396594" sldId="259"/>
            <ac:picMk id="11" creationId="{9F259B96-9111-4014-8AA6-AD3D622D677D}"/>
          </ac:picMkLst>
        </pc:picChg>
        <pc:picChg chg="add mod">
          <ac:chgData name="Karina Karushkova (s189994)" userId="S::s189994@uos.ac.uk::ce11c0c1-7b40-4a8d-b01c-2e9d4483e328" providerId="AD" clId="Web-{08F557A2-5F18-4C20-9288-6C435323B6EF}" dt="2018-12-12T00:07:09.633" v="599" actId="1076"/>
          <ac:picMkLst>
            <pc:docMk/>
            <pc:sldMk cId="1841396594" sldId="259"/>
            <ac:picMk id="13" creationId="{8EFBF7D0-BF34-43D5-89EE-218ED7FD9189}"/>
          </ac:picMkLst>
        </pc:picChg>
        <pc:picChg chg="add mod">
          <ac:chgData name="Karina Karushkova (s189994)" userId="S::s189994@uos.ac.uk::ce11c0c1-7b40-4a8d-b01c-2e9d4483e328" providerId="AD" clId="Web-{08F557A2-5F18-4C20-9288-6C435323B6EF}" dt="2018-12-12T00:07:09.680" v="606" actId="1076"/>
          <ac:picMkLst>
            <pc:docMk/>
            <pc:sldMk cId="1841396594" sldId="259"/>
            <ac:picMk id="19" creationId="{1E3609EA-FF89-4747-99FB-FDD451598F67}"/>
          </ac:picMkLst>
        </pc:picChg>
        <pc:cxnChg chg="add del mod">
          <ac:chgData name="Karina Karushkova (s189994)" userId="S::s189994@uos.ac.uk::ce11c0c1-7b40-4a8d-b01c-2e9d4483e328" providerId="AD" clId="Web-{08F557A2-5F18-4C20-9288-6C435323B6EF}" dt="2018-12-12T00:30:07.425" v="750"/>
          <ac:cxnSpMkLst>
            <pc:docMk/>
            <pc:sldMk cId="1841396594" sldId="259"/>
            <ac:cxnSpMk id="30" creationId="{4667FF00-7BFE-4F3B-A90E-9961FA0C4A3F}"/>
          </ac:cxnSpMkLst>
        </pc:cxnChg>
      </pc:sldChg>
      <pc:sldChg chg="addSp delSp modSp new mod setBg setClrOvrMap">
        <pc:chgData name="Karina Karushkova (s189994)" userId="S::s189994@uos.ac.uk::ce11c0c1-7b40-4a8d-b01c-2e9d4483e328" providerId="AD" clId="Web-{08F557A2-5F18-4C20-9288-6C435323B6EF}" dt="2018-12-11T23:45:39.168" v="119" actId="20577"/>
        <pc:sldMkLst>
          <pc:docMk/>
          <pc:sldMk cId="422227820" sldId="260"/>
        </pc:sldMkLst>
        <pc:spChg chg="mod">
          <ac:chgData name="Karina Karushkova (s189994)" userId="S::s189994@uos.ac.uk::ce11c0c1-7b40-4a8d-b01c-2e9d4483e328" providerId="AD" clId="Web-{08F557A2-5F18-4C20-9288-6C435323B6EF}" dt="2018-12-11T23:45:39.168" v="119" actId="20577"/>
          <ac:spMkLst>
            <pc:docMk/>
            <pc:sldMk cId="422227820" sldId="260"/>
            <ac:spMk id="2" creationId="{6338C2E3-4507-4678-9D19-93F511BFEEA6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1T23:38:31.838" v="79"/>
          <ac:spMkLst>
            <pc:docMk/>
            <pc:sldMk cId="422227820" sldId="260"/>
            <ac:spMk id="5" creationId="{A9D01BD4-D715-47C5-936E-D17703C9AE83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1T23:38:31.838" v="79"/>
          <ac:spMkLst>
            <pc:docMk/>
            <pc:sldMk cId="422227820" sldId="260"/>
            <ac:spMk id="6" creationId="{8E095A5C-C0E1-442D-A262-3354333CA8ED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1T23:38:21.900" v="76"/>
          <ac:spMkLst>
            <pc:docMk/>
            <pc:sldMk cId="422227820" sldId="260"/>
            <ac:spMk id="8" creationId="{B373F125-DEF3-41D6-9918-AB21A2ACC37A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1T23:38:21.900" v="76"/>
          <ac:spMkLst>
            <pc:docMk/>
            <pc:sldMk cId="422227820" sldId="260"/>
            <ac:spMk id="10" creationId="{71E9F226-EB6E-48C9-ADDA-636DE4BF4EBE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1T23:38:31.838" v="79"/>
          <ac:spMkLst>
            <pc:docMk/>
            <pc:sldMk cId="422227820" sldId="260"/>
            <ac:spMk id="12" creationId="{7884CF81-7E80-4D00-BC0F-A2166793CF8D}"/>
          </ac:spMkLst>
        </pc:spChg>
        <pc:spChg chg="del mod replId">
          <ac:chgData name="Karina Karushkova (s189994)" userId="S::s189994@uos.ac.uk::ce11c0c1-7b40-4a8d-b01c-2e9d4483e328" providerId="AD" clId="Web-{08F557A2-5F18-4C20-9288-6C435323B6EF}" dt="2018-12-11T23:38:31.838" v="79"/>
          <ac:spMkLst>
            <pc:docMk/>
            <pc:sldMk cId="422227820" sldId="260"/>
            <ac:spMk id="15" creationId="{1EEFEC0E-DBB9-4EC5-8294-8235C9C0C1FE}"/>
          </ac:spMkLst>
        </pc:spChg>
        <pc:graphicFrameChg chg="add">
          <ac:chgData name="Karina Karushkova (s189994)" userId="S::s189994@uos.ac.uk::ce11c0c1-7b40-4a8d-b01c-2e9d4483e328" providerId="AD" clId="Web-{08F557A2-5F18-4C20-9288-6C435323B6EF}" dt="2018-12-11T23:38:31.838" v="79"/>
          <ac:graphicFrameMkLst>
            <pc:docMk/>
            <pc:sldMk cId="422227820" sldId="260"/>
            <ac:graphicFrameMk id="14" creationId="{C02ACE9C-A661-4951-828F-3C851050B9EE}"/>
          </ac:graphicFrameMkLst>
        </pc:graphicFrameChg>
      </pc:sldChg>
      <pc:sldChg chg="addSp delSp modSp new mod setBg setClrOvrMap modNotes">
        <pc:chgData name="Karina Karushkova (s189994)" userId="S::s189994@uos.ac.uk::ce11c0c1-7b40-4a8d-b01c-2e9d4483e328" providerId="AD" clId="Web-{08F557A2-5F18-4C20-9288-6C435323B6EF}" dt="2018-12-12T00:29:42.331" v="749" actId="20577"/>
        <pc:sldMkLst>
          <pc:docMk/>
          <pc:sldMk cId="2941906058" sldId="261"/>
        </pc:sldMkLst>
        <pc:spChg chg="mod">
          <ac:chgData name="Karina Karushkova (s189994)" userId="S::s189994@uos.ac.uk::ce11c0c1-7b40-4a8d-b01c-2e9d4483e328" providerId="AD" clId="Web-{08F557A2-5F18-4C20-9288-6C435323B6EF}" dt="2018-12-12T00:29:30.816" v="741"/>
          <ac:spMkLst>
            <pc:docMk/>
            <pc:sldMk cId="2941906058" sldId="261"/>
            <ac:spMk id="2" creationId="{0BD70865-66A6-4AC1-AAFF-EE32676DA60C}"/>
          </ac:spMkLst>
        </pc:spChg>
        <pc:spChg chg="add del mod replId">
          <ac:chgData name="Karina Karushkova (s189994)" userId="S::s189994@uos.ac.uk::ce11c0c1-7b40-4a8d-b01c-2e9d4483e328" providerId="AD" clId="Web-{08F557A2-5F18-4C20-9288-6C435323B6EF}" dt="2018-12-12T00:29:42.331" v="749" actId="20577"/>
          <ac:spMkLst>
            <pc:docMk/>
            <pc:sldMk cId="2941906058" sldId="261"/>
            <ac:spMk id="3" creationId="{3A828973-C7C1-4E11-9261-00EDD86075D8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30.816" v="741"/>
          <ac:spMkLst>
            <pc:docMk/>
            <pc:sldMk cId="2941906058" sldId="261"/>
            <ac:spMk id="8" creationId="{B373F125-DEF3-41D6-9918-AB21A2ACC37A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30.816" v="741"/>
          <ac:spMkLst>
            <pc:docMk/>
            <pc:sldMk cId="2941906058" sldId="261"/>
            <ac:spMk id="10" creationId="{71E9F226-EB6E-48C9-ADDA-636DE4BF4EBE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22.685" v="705"/>
          <ac:spMkLst>
            <pc:docMk/>
            <pc:sldMk cId="2941906058" sldId="261"/>
            <ac:spMk id="17" creationId="{75F28DDD-9641-43BA-944D-79B0687051F1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22.685" v="705"/>
          <ac:spMkLst>
            <pc:docMk/>
            <pc:sldMk cId="2941906058" sldId="261"/>
            <ac:spMk id="19" creationId="{32AA2954-062E-4B72-A97B-0B066FB156D8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22.685" v="705"/>
          <ac:spMkLst>
            <pc:docMk/>
            <pc:sldMk cId="2941906058" sldId="261"/>
            <ac:spMk id="21" creationId="{10CA29A6-E0B1-40CD-ADF7-7B8E932A3222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22.685" v="705"/>
          <ac:spMkLst>
            <pc:docMk/>
            <pc:sldMk cId="2941906058" sldId="261"/>
            <ac:spMk id="23" creationId="{8DD5F866-AD72-475A-B6C6-54E4577D4AAC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22.685" v="705"/>
          <ac:spMkLst>
            <pc:docMk/>
            <pc:sldMk cId="2941906058" sldId="261"/>
            <ac:spMk id="25" creationId="{C02BAD4C-6EA9-4F10-92D4-A1C8C53DAEE4}"/>
          </ac:spMkLst>
        </pc:spChg>
        <pc:graphicFrameChg chg="add del">
          <ac:chgData name="Karina Karushkova (s189994)" userId="S::s189994@uos.ac.uk::ce11c0c1-7b40-4a8d-b01c-2e9d4483e328" providerId="AD" clId="Web-{08F557A2-5F18-4C20-9288-6C435323B6EF}" dt="2018-12-12T00:27:19.607" v="703"/>
          <ac:graphicFrameMkLst>
            <pc:docMk/>
            <pc:sldMk cId="2941906058" sldId="261"/>
            <ac:graphicFrameMk id="12" creationId="{BE331F62-68AF-4F71-A259-FAA9A78A024B}"/>
          </ac:graphicFrameMkLst>
        </pc:graphicFrameChg>
        <pc:graphicFrameChg chg="add del">
          <ac:chgData name="Karina Karushkova (s189994)" userId="S::s189994@uos.ac.uk::ce11c0c1-7b40-4a8d-b01c-2e9d4483e328" providerId="AD" clId="Web-{08F557A2-5F18-4C20-9288-6C435323B6EF}" dt="2018-12-12T00:27:22.685" v="705"/>
          <ac:graphicFrameMkLst>
            <pc:docMk/>
            <pc:sldMk cId="2941906058" sldId="261"/>
            <ac:graphicFrameMk id="13" creationId="{D2AE1BA1-7E7D-4FA2-9A29-394321F40CE9}"/>
          </ac:graphicFrameMkLst>
        </pc:graphicFrameChg>
        <pc:graphicFrameChg chg="add del">
          <ac:chgData name="Karina Karushkova (s189994)" userId="S::s189994@uos.ac.uk::ce11c0c1-7b40-4a8d-b01c-2e9d4483e328" providerId="AD" clId="Web-{08F557A2-5F18-4C20-9288-6C435323B6EF}" dt="2018-12-12T00:29:30.816" v="741"/>
          <ac:graphicFrameMkLst>
            <pc:docMk/>
            <pc:sldMk cId="2941906058" sldId="261"/>
            <ac:graphicFrameMk id="14" creationId="{6DE6AC05-82A9-4C1E-BA85-630D9893E8BA}"/>
          </ac:graphicFrameMkLst>
        </pc:graphicFrameChg>
      </pc:sldChg>
      <pc:sldChg chg="addSp modSp new mod setBg">
        <pc:chgData name="Karina Karushkova (s189994)" userId="S::s189994@uos.ac.uk::ce11c0c1-7b40-4a8d-b01c-2e9d4483e328" providerId="AD" clId="Web-{08F557A2-5F18-4C20-9288-6C435323B6EF}" dt="2018-12-12T00:10:42.635" v="688"/>
        <pc:sldMkLst>
          <pc:docMk/>
          <pc:sldMk cId="1959626665" sldId="262"/>
        </pc:sldMkLst>
        <pc:spChg chg="mo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2" creationId="{ADF1B051-00B9-4D3E-A1AF-DAB2E52E7025}"/>
          </ac:spMkLst>
        </pc:spChg>
        <pc:spChg chg="mo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3" creationId="{FCF1C4A5-44A6-4B97-A657-5810A032795E}"/>
          </ac:spMkLst>
        </pc:spChg>
        <pc:spChg chg="ad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8" creationId="{E9AA9F65-94B8-41A5-A7FF-23D2CFB116BB}"/>
          </ac:spMkLst>
        </pc:spChg>
        <pc:spChg chg="ad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10" creationId="{7E8B0F8E-3F6C-4541-B9C1-774D80A08834}"/>
          </ac:spMkLst>
        </pc:spChg>
        <pc:spChg chg="ad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12" creationId="{7A45F5BC-32D1-41CD-B270-C46F18CA1ACC}"/>
          </ac:spMkLst>
        </pc:spChg>
        <pc:spChg chg="ad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14" creationId="{CE57EE13-72B0-4FFA-ACE1-EBDE89340E47}"/>
          </ac:spMkLst>
        </pc:spChg>
        <pc:spChg chg="ad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16" creationId="{328C565D-A991-4381-AC37-76A58A4A128F}"/>
          </ac:spMkLst>
        </pc:spChg>
        <pc:spChg chg="ad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18" creationId="{B7180431-F4DE-415D-BCBB-9316423C37C1}"/>
          </ac:spMkLst>
        </pc:spChg>
        <pc:spChg chg="ad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20" creationId="{EEABD997-5EF9-4E9B-AFBB-F6DFAAF3ADF0}"/>
          </ac:spMkLst>
        </pc:spChg>
        <pc:spChg chg="add">
          <ac:chgData name="Karina Karushkova (s189994)" userId="S::s189994@uos.ac.uk::ce11c0c1-7b40-4a8d-b01c-2e9d4483e328" providerId="AD" clId="Web-{08F557A2-5F18-4C20-9288-6C435323B6EF}" dt="2018-12-12T00:10:42.635" v="688"/>
          <ac:spMkLst>
            <pc:docMk/>
            <pc:sldMk cId="1959626665" sldId="262"/>
            <ac:spMk id="22" creationId="{E9AB5EE6-A047-4B18-B998-D46DF3CC36FE}"/>
          </ac:spMkLst>
        </pc:spChg>
      </pc:sldChg>
      <pc:sldChg chg="addSp delSp modSp new mod setBg setClrOvrMap">
        <pc:chgData name="Karina Karushkova (s189994)" userId="S::s189994@uos.ac.uk::ce11c0c1-7b40-4a8d-b01c-2e9d4483e328" providerId="AD" clId="Web-{08F557A2-5F18-4C20-9288-6C435323B6EF}" dt="2018-12-12T00:29:39.831" v="748" actId="20577"/>
        <pc:sldMkLst>
          <pc:docMk/>
          <pc:sldMk cId="882478310" sldId="263"/>
        </pc:sldMkLst>
        <pc:spChg chg="add del mod">
          <ac:chgData name="Karina Karushkova (s189994)" userId="S::s189994@uos.ac.uk::ce11c0c1-7b40-4a8d-b01c-2e9d4483e328" providerId="AD" clId="Web-{08F557A2-5F18-4C20-9288-6C435323B6EF}" dt="2018-12-12T00:29:36.769" v="745" actId="20577"/>
          <ac:spMkLst>
            <pc:docMk/>
            <pc:sldMk cId="882478310" sldId="263"/>
            <ac:spMk id="2" creationId="{5FA892EC-6E84-4FCC-B8A7-888067106AC9}"/>
          </ac:spMkLst>
        </pc:spChg>
        <pc:spChg chg="add del mod replId">
          <ac:chgData name="Karina Karushkova (s189994)" userId="S::s189994@uos.ac.uk::ce11c0c1-7b40-4a8d-b01c-2e9d4483e328" providerId="AD" clId="Web-{08F557A2-5F18-4C20-9288-6C435323B6EF}" dt="2018-12-12T00:29:39.831" v="748" actId="20577"/>
          <ac:spMkLst>
            <pc:docMk/>
            <pc:sldMk cId="882478310" sldId="263"/>
            <ac:spMk id="3" creationId="{995D514F-F8E3-4AB7-8693-58939D172EE4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09.045" v="700"/>
          <ac:spMkLst>
            <pc:docMk/>
            <pc:sldMk cId="882478310" sldId="263"/>
            <ac:spMk id="5" creationId="{E2B7D02C-F642-492B-8E97-FDE1C0FDA332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09.045" v="700"/>
          <ac:spMkLst>
            <pc:docMk/>
            <pc:sldMk cId="882478310" sldId="263"/>
            <ac:spMk id="6" creationId="{A2D0BA34-24BC-4C63-945A-90AA854E19E8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33.800" v="742"/>
          <ac:spMkLst>
            <pc:docMk/>
            <pc:sldMk cId="882478310" sldId="263"/>
            <ac:spMk id="7" creationId="{15DFD27D-800E-431C-A631-2ACA9DBBC4CF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06.591" v="698"/>
          <ac:spMkLst>
            <pc:docMk/>
            <pc:sldMk cId="882478310" sldId="263"/>
            <ac:spMk id="8" creationId="{D70130DC-F780-43D2-B26A-92EACD78951B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33.800" v="742"/>
          <ac:spMkLst>
            <pc:docMk/>
            <pc:sldMk cId="882478310" sldId="263"/>
            <ac:spMk id="9" creationId="{4425BB4B-EAC2-42A9-8ED4-05451615FE5E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06.591" v="698"/>
          <ac:spMkLst>
            <pc:docMk/>
            <pc:sldMk cId="882478310" sldId="263"/>
            <ac:spMk id="10" creationId="{17676E0E-5B44-4166-8EDD-CFDBAC622C26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33.800" v="742"/>
          <ac:spMkLst>
            <pc:docMk/>
            <pc:sldMk cId="882478310" sldId="263"/>
            <ac:spMk id="11" creationId="{BF350973-C654-4800-A7D3-E33F264B3FE9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7:09.045" v="700"/>
          <ac:spMkLst>
            <pc:docMk/>
            <pc:sldMk cId="882478310" sldId="263"/>
            <ac:spMk id="12" creationId="{0647415D-11C2-4BA0-A3EE-E0DA219B3A08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22.941" v="736"/>
          <ac:spMkLst>
            <pc:docMk/>
            <pc:sldMk cId="882478310" sldId="263"/>
            <ac:spMk id="18" creationId="{75F28DDD-9641-43BA-944D-79B0687051F1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22.941" v="736"/>
          <ac:spMkLst>
            <pc:docMk/>
            <pc:sldMk cId="882478310" sldId="263"/>
            <ac:spMk id="20" creationId="{32AA2954-062E-4B72-A97B-0B066FB156D8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22.941" v="736"/>
          <ac:spMkLst>
            <pc:docMk/>
            <pc:sldMk cId="882478310" sldId="263"/>
            <ac:spMk id="22" creationId="{10CA29A6-E0B1-40CD-ADF7-7B8E932A3222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22.941" v="736"/>
          <ac:spMkLst>
            <pc:docMk/>
            <pc:sldMk cId="882478310" sldId="263"/>
            <ac:spMk id="24" creationId="{8DD5F866-AD72-475A-B6C6-54E4577D4AAC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22.941" v="736"/>
          <ac:spMkLst>
            <pc:docMk/>
            <pc:sldMk cId="882478310" sldId="263"/>
            <ac:spMk id="26" creationId="{C02BAD4C-6EA9-4F10-92D4-A1C8C53DAEE4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9:11.425" v="733"/>
          <ac:spMkLst>
            <pc:docMk/>
            <pc:sldMk cId="882478310" sldId="263"/>
            <ac:spMk id="28" creationId="{90137588-E70B-486E-AFA8-21B0111C4698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8:07.685" v="717"/>
          <ac:spMkLst>
            <pc:docMk/>
            <pc:sldMk cId="882478310" sldId="263"/>
            <ac:spMk id="31" creationId="{EA97CA5D-BCDD-4F61-B77F-34068368BF47}"/>
          </ac:spMkLst>
        </pc:spChg>
        <pc:spChg chg="add del">
          <ac:chgData name="Karina Karushkova (s189994)" userId="S::s189994@uos.ac.uk::ce11c0c1-7b40-4a8d-b01c-2e9d4483e328" providerId="AD" clId="Web-{08F557A2-5F18-4C20-9288-6C435323B6EF}" dt="2018-12-12T00:28:07.685" v="717"/>
          <ac:spMkLst>
            <pc:docMk/>
            <pc:sldMk cId="882478310" sldId="263"/>
            <ac:spMk id="33" creationId="{BB80117C-7F39-43C5-86D0-1B3E99AB5E86}"/>
          </ac:spMkLst>
        </pc:spChg>
        <pc:grpChg chg="add del">
          <ac:chgData name="Karina Karushkova (s189994)" userId="S::s189994@uos.ac.uk::ce11c0c1-7b40-4a8d-b01c-2e9d4483e328" providerId="AD" clId="Web-{08F557A2-5F18-4C20-9288-6C435323B6EF}" dt="2018-12-12T00:28:07.685" v="717"/>
          <ac:grpSpMkLst>
            <pc:docMk/>
            <pc:sldMk cId="882478310" sldId="263"/>
            <ac:grpSpMk id="35" creationId="{22A9BB93-2DF4-4EFD-94C3-A0CC895CDE64}"/>
          </ac:grpSpMkLst>
        </pc:grpChg>
        <pc:graphicFrameChg chg="add del">
          <ac:chgData name="Karina Karushkova (s189994)" userId="S::s189994@uos.ac.uk::ce11c0c1-7b40-4a8d-b01c-2e9d4483e328" providerId="AD" clId="Web-{08F557A2-5F18-4C20-9288-6C435323B6EF}" dt="2018-12-12T00:27:52.701" v="712"/>
          <ac:graphicFrameMkLst>
            <pc:docMk/>
            <pc:sldMk cId="882478310" sldId="263"/>
            <ac:graphicFrameMk id="13" creationId="{C4661202-D8E0-4F27-BEC5-8897B0156650}"/>
          </ac:graphicFrameMkLst>
        </pc:graphicFrameChg>
        <pc:graphicFrameChg chg="add del mod modGraphic">
          <ac:chgData name="Karina Karushkova (s189994)" userId="S::s189994@uos.ac.uk::ce11c0c1-7b40-4a8d-b01c-2e9d4483e328" providerId="AD" clId="Web-{08F557A2-5F18-4C20-9288-6C435323B6EF}" dt="2018-12-12T00:29:22.941" v="736"/>
          <ac:graphicFrameMkLst>
            <pc:docMk/>
            <pc:sldMk cId="882478310" sldId="263"/>
            <ac:graphicFrameMk id="14" creationId="{CBE5383A-B879-45B0-B53A-2095D6314EAB}"/>
          </ac:graphicFrameMkLst>
        </pc:graphicFrameChg>
        <pc:picChg chg="add del mod">
          <ac:chgData name="Karina Karushkova (s189994)" userId="S::s189994@uos.ac.uk::ce11c0c1-7b40-4a8d-b01c-2e9d4483e328" providerId="AD" clId="Web-{08F557A2-5F18-4C20-9288-6C435323B6EF}" dt="2018-12-12T00:29:08.800" v="732"/>
          <ac:picMkLst>
            <pc:docMk/>
            <pc:sldMk cId="882478310" sldId="263"/>
            <ac:picMk id="92" creationId="{15064799-D1AA-44C6-967F-9A418EDC9629}"/>
          </ac:picMkLst>
        </pc:picChg>
      </pc:sldChg>
    </pc:docChg>
  </pc:docChgLst>
  <pc:docChgLst>
    <pc:chgData name="Guest User" userId="S::urn:spo:anon#32507d9ab6ef2e2cc12d50783d6fa97d6344ae3644ce4d0e29c7503b6aa13f3a::" providerId="AD" clId="Web-{28B53668-FBEA-4464-BB4E-DC960597A2B7}"/>
    <pc:docChg chg="addSld modSld sldOrd">
      <pc:chgData name="Guest User" userId="S::urn:spo:anon#32507d9ab6ef2e2cc12d50783d6fa97d6344ae3644ce4d0e29c7503b6aa13f3a::" providerId="AD" clId="Web-{28B53668-FBEA-4464-BB4E-DC960597A2B7}" dt="2018-12-11T19:57:27.126" v="236"/>
      <pc:docMkLst>
        <pc:docMk/>
      </pc:docMkLst>
      <pc:sldChg chg="delSp modSp new">
        <pc:chgData name="Guest User" userId="S::urn:spo:anon#32507d9ab6ef2e2cc12d50783d6fa97d6344ae3644ce4d0e29c7503b6aa13f3a::" providerId="AD" clId="Web-{28B53668-FBEA-4464-BB4E-DC960597A2B7}" dt="2018-12-11T19:48:42.751" v="144" actId="20577"/>
        <pc:sldMkLst>
          <pc:docMk/>
          <pc:sldMk cId="1843396911" sldId="257"/>
        </pc:sldMkLst>
        <pc:spChg chg="mod">
          <ac:chgData name="Guest User" userId="S::urn:spo:anon#32507d9ab6ef2e2cc12d50783d6fa97d6344ae3644ce4d0e29c7503b6aa13f3a::" providerId="AD" clId="Web-{28B53668-FBEA-4464-BB4E-DC960597A2B7}" dt="2018-12-11T19:48:42.751" v="144" actId="20577"/>
          <ac:spMkLst>
            <pc:docMk/>
            <pc:sldMk cId="1843396911" sldId="257"/>
            <ac:spMk id="2" creationId="{63EC0223-DFC0-4501-B783-5C6EEBD13451}"/>
          </ac:spMkLst>
        </pc:spChg>
        <pc:spChg chg="del">
          <ac:chgData name="Guest User" userId="S::urn:spo:anon#32507d9ab6ef2e2cc12d50783d6fa97d6344ae3644ce4d0e29c7503b6aa13f3a::" providerId="AD" clId="Web-{28B53668-FBEA-4464-BB4E-DC960597A2B7}" dt="2018-12-11T19:48:29.829" v="133"/>
          <ac:spMkLst>
            <pc:docMk/>
            <pc:sldMk cId="1843396911" sldId="257"/>
            <ac:spMk id="3" creationId="{B163C533-A10D-4B2D-A31C-5A04E01AA66A}"/>
          </ac:spMkLst>
        </pc:spChg>
      </pc:sldChg>
      <pc:sldChg chg="addSp delSp modSp new mod modClrScheme chgLayout">
        <pc:chgData name="Guest User" userId="S::urn:spo:anon#32507d9ab6ef2e2cc12d50783d6fa97d6344ae3644ce4d0e29c7503b6aa13f3a::" providerId="AD" clId="Web-{28B53668-FBEA-4464-BB4E-DC960597A2B7}" dt="2018-12-11T19:57:27.126" v="236"/>
        <pc:sldMkLst>
          <pc:docMk/>
          <pc:sldMk cId="884202485" sldId="258"/>
        </pc:sldMkLst>
        <pc:spChg chg="mod ord">
          <ac:chgData name="Guest User" userId="S::urn:spo:anon#32507d9ab6ef2e2cc12d50783d6fa97d6344ae3644ce4d0e29c7503b6aa13f3a::" providerId="AD" clId="Web-{28B53668-FBEA-4464-BB4E-DC960597A2B7}" dt="2018-12-11T19:36:20.750" v="42" actId="20577"/>
          <ac:spMkLst>
            <pc:docMk/>
            <pc:sldMk cId="884202485" sldId="258"/>
            <ac:spMk id="2" creationId="{4A26BE10-222E-4B0D-BEB9-0E2F226250B8}"/>
          </ac:spMkLst>
        </pc:spChg>
        <pc:spChg chg="del">
          <ac:chgData name="Guest User" userId="S::urn:spo:anon#32507d9ab6ef2e2cc12d50783d6fa97d6344ae3644ce4d0e29c7503b6aa13f3a::" providerId="AD" clId="Web-{28B53668-FBEA-4464-BB4E-DC960597A2B7}" dt="2018-12-11T19:35:52.265" v="2"/>
          <ac:spMkLst>
            <pc:docMk/>
            <pc:sldMk cId="884202485" sldId="258"/>
            <ac:spMk id="3" creationId="{6EBF4B5F-3810-4343-BAA2-9FA9CA7C9830}"/>
          </ac:spMkLst>
        </pc:spChg>
        <pc:spChg chg="add mod">
          <ac:chgData name="Guest User" userId="S::urn:spo:anon#32507d9ab6ef2e2cc12d50783d6fa97d6344ae3644ce4d0e29c7503b6aa13f3a::" providerId="AD" clId="Web-{28B53668-FBEA-4464-BB4E-DC960597A2B7}" dt="2018-12-11T19:54:20.095" v="202" actId="1076"/>
          <ac:spMkLst>
            <pc:docMk/>
            <pc:sldMk cId="884202485" sldId="258"/>
            <ac:spMk id="4" creationId="{211FCF0A-8F19-4EE6-9AC8-CF4682594C17}"/>
          </ac:spMkLst>
        </pc:spChg>
        <pc:spChg chg="add mod">
          <ac:chgData name="Guest User" userId="S::urn:spo:anon#32507d9ab6ef2e2cc12d50783d6fa97d6344ae3644ce4d0e29c7503b6aa13f3a::" providerId="AD" clId="Web-{28B53668-FBEA-4464-BB4E-DC960597A2B7}" dt="2018-12-11T19:54:20.095" v="203" actId="1076"/>
          <ac:spMkLst>
            <pc:docMk/>
            <pc:sldMk cId="884202485" sldId="258"/>
            <ac:spMk id="5" creationId="{393B29DB-587F-483F-A558-ACDF392FAD6D}"/>
          </ac:spMkLst>
        </pc:spChg>
        <pc:spChg chg="add mod">
          <ac:chgData name="Guest User" userId="S::urn:spo:anon#32507d9ab6ef2e2cc12d50783d6fa97d6344ae3644ce4d0e29c7503b6aa13f3a::" providerId="AD" clId="Web-{28B53668-FBEA-4464-BB4E-DC960597A2B7}" dt="2018-12-11T19:54:20.111" v="204" actId="1076"/>
          <ac:spMkLst>
            <pc:docMk/>
            <pc:sldMk cId="884202485" sldId="258"/>
            <ac:spMk id="6" creationId="{239DA2C7-28F8-4C96-8AAE-D1C4A0F456EE}"/>
          </ac:spMkLst>
        </pc:spChg>
        <pc:spChg chg="add mod">
          <ac:chgData name="Guest User" userId="S::urn:spo:anon#32507d9ab6ef2e2cc12d50783d6fa97d6344ae3644ce4d0e29c7503b6aa13f3a::" providerId="AD" clId="Web-{28B53668-FBEA-4464-BB4E-DC960597A2B7}" dt="2018-12-11T19:54:20.111" v="205" actId="1076"/>
          <ac:spMkLst>
            <pc:docMk/>
            <pc:sldMk cId="884202485" sldId="258"/>
            <ac:spMk id="7" creationId="{03DDE521-7B06-4A10-A930-C4FF91A768F4}"/>
          </ac:spMkLst>
        </pc:spChg>
        <pc:spChg chg="add mod">
          <ac:chgData name="Guest User" userId="S::urn:spo:anon#32507d9ab6ef2e2cc12d50783d6fa97d6344ae3644ce4d0e29c7503b6aa13f3a::" providerId="AD" clId="Web-{28B53668-FBEA-4464-BB4E-DC960597A2B7}" dt="2018-12-11T19:57:27.111" v="233"/>
          <ac:spMkLst>
            <pc:docMk/>
            <pc:sldMk cId="884202485" sldId="258"/>
            <ac:spMk id="8" creationId="{A429019C-1296-4861-9DFC-3BDE39964735}"/>
          </ac:spMkLst>
        </pc:spChg>
        <pc:spChg chg="add mod">
          <ac:chgData name="Guest User" userId="S::urn:spo:anon#32507d9ab6ef2e2cc12d50783d6fa97d6344ae3644ce4d0e29c7503b6aa13f3a::" providerId="AD" clId="Web-{28B53668-FBEA-4464-BB4E-DC960597A2B7}" dt="2018-12-11T19:57:27.111" v="234"/>
          <ac:spMkLst>
            <pc:docMk/>
            <pc:sldMk cId="884202485" sldId="258"/>
            <ac:spMk id="9" creationId="{C85C594D-D81F-4AD0-9227-7AC76EB537D7}"/>
          </ac:spMkLst>
        </pc:spChg>
        <pc:spChg chg="add mod">
          <ac:chgData name="Guest User" userId="S::urn:spo:anon#32507d9ab6ef2e2cc12d50783d6fa97d6344ae3644ce4d0e29c7503b6aa13f3a::" providerId="AD" clId="Web-{28B53668-FBEA-4464-BB4E-DC960597A2B7}" dt="2018-12-11T19:57:27.126" v="235"/>
          <ac:spMkLst>
            <pc:docMk/>
            <pc:sldMk cId="884202485" sldId="258"/>
            <ac:spMk id="10" creationId="{AC6FD8DE-95CF-44BD-B01A-E5CC27ADBC19}"/>
          </ac:spMkLst>
        </pc:spChg>
        <pc:spChg chg="add mod">
          <ac:chgData name="Guest User" userId="S::urn:spo:anon#32507d9ab6ef2e2cc12d50783d6fa97d6344ae3644ce4d0e29c7503b6aa13f3a::" providerId="AD" clId="Web-{28B53668-FBEA-4464-BB4E-DC960597A2B7}" dt="2018-12-11T19:57:27.126" v="236"/>
          <ac:spMkLst>
            <pc:docMk/>
            <pc:sldMk cId="884202485" sldId="258"/>
            <ac:spMk id="11" creationId="{C3621F0D-4A84-4EAC-9AD2-BB73B3A765BE}"/>
          </ac:spMkLst>
        </pc:spChg>
        <pc:picChg chg="add mod">
          <ac:chgData name="Guest User" userId="S::urn:spo:anon#32507d9ab6ef2e2cc12d50783d6fa97d6344ae3644ce4d0e29c7503b6aa13f3a::" providerId="AD" clId="Web-{28B53668-FBEA-4464-BB4E-DC960597A2B7}" dt="2018-12-11T19:55:46.986" v="215" actId="1076"/>
          <ac:picMkLst>
            <pc:docMk/>
            <pc:sldMk cId="884202485" sldId="258"/>
            <ac:picMk id="12" creationId="{AD5A216F-DADF-4226-ABB0-2EAB69ADFF9B}"/>
          </ac:picMkLst>
        </pc:picChg>
        <pc:picChg chg="add mod">
          <ac:chgData name="Guest User" userId="S::urn:spo:anon#32507d9ab6ef2e2cc12d50783d6fa97d6344ae3644ce4d0e29c7503b6aa13f3a::" providerId="AD" clId="Web-{28B53668-FBEA-4464-BB4E-DC960597A2B7}" dt="2018-12-11T19:55:43.658" v="214" actId="1076"/>
          <ac:picMkLst>
            <pc:docMk/>
            <pc:sldMk cId="884202485" sldId="258"/>
            <ac:picMk id="14" creationId="{D3365F67-484E-4498-B72D-AA2C2A2610DF}"/>
          </ac:picMkLst>
        </pc:picChg>
        <pc:picChg chg="add mod">
          <ac:chgData name="Guest User" userId="S::urn:spo:anon#32507d9ab6ef2e2cc12d50783d6fa97d6344ae3644ce4d0e29c7503b6aa13f3a::" providerId="AD" clId="Web-{28B53668-FBEA-4464-BB4E-DC960597A2B7}" dt="2018-12-11T19:56:07.095" v="217" actId="1076"/>
          <ac:picMkLst>
            <pc:docMk/>
            <pc:sldMk cId="884202485" sldId="258"/>
            <ac:picMk id="16" creationId="{82B7A458-6B2B-41B6-9E13-70225E6BE37A}"/>
          </ac:picMkLst>
        </pc:picChg>
        <pc:picChg chg="add mod">
          <ac:chgData name="Guest User" userId="S::urn:spo:anon#32507d9ab6ef2e2cc12d50783d6fa97d6344ae3644ce4d0e29c7503b6aa13f3a::" providerId="AD" clId="Web-{28B53668-FBEA-4464-BB4E-DC960597A2B7}" dt="2018-12-11T19:56:58.751" v="220" actId="1076"/>
          <ac:picMkLst>
            <pc:docMk/>
            <pc:sldMk cId="884202485" sldId="258"/>
            <ac:picMk id="18" creationId="{63D9B9C9-37E7-42A1-9306-04542D93AB4A}"/>
          </ac:picMkLst>
        </pc:picChg>
      </pc:sldChg>
      <pc:sldChg chg="modSp add ord replId">
        <pc:chgData name="Guest User" userId="S::urn:spo:anon#32507d9ab6ef2e2cc12d50783d6fa97d6344ae3644ce4d0e29c7503b6aa13f3a::" providerId="AD" clId="Web-{28B53668-FBEA-4464-BB4E-DC960597A2B7}" dt="2018-12-11T19:49:00.641" v="170" actId="20577"/>
        <pc:sldMkLst>
          <pc:docMk/>
          <pc:sldMk cId="1841396594" sldId="259"/>
        </pc:sldMkLst>
        <pc:spChg chg="mod">
          <ac:chgData name="Guest User" userId="S::urn:spo:anon#32507d9ab6ef2e2cc12d50783d6fa97d6344ae3644ce4d0e29c7503b6aa13f3a::" providerId="AD" clId="Web-{28B53668-FBEA-4464-BB4E-DC960597A2B7}" dt="2018-12-11T19:49:00.641" v="170" actId="20577"/>
          <ac:spMkLst>
            <pc:docMk/>
            <pc:sldMk cId="1841396594" sldId="259"/>
            <ac:spMk id="2" creationId="{63EC0223-DFC0-4501-B783-5C6EEBD1345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5AAEC-ABDA-4A66-8D3F-6F5294D0170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0BC65D-779B-47CA-87E5-563FB4B25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Way of sharing urgent messages to the paying members to support business continuity  </a:t>
          </a:r>
        </a:p>
      </dgm:t>
    </dgm:pt>
    <dgm:pt modelId="{B1585983-448B-41A6-96F4-4F48906CFAA6}" type="parTrans" cxnId="{5C101FBD-A6CE-4FF6-9153-E102BB6C1AF8}">
      <dgm:prSet/>
      <dgm:spPr/>
      <dgm:t>
        <a:bodyPr/>
        <a:lstStyle/>
        <a:p>
          <a:endParaRPr lang="en-US"/>
        </a:p>
      </dgm:t>
    </dgm:pt>
    <dgm:pt modelId="{2908DD82-E5F6-4A1C-9C4D-57AFF73123F3}" type="sibTrans" cxnId="{5C101FBD-A6CE-4FF6-9153-E102BB6C1AF8}">
      <dgm:prSet/>
      <dgm:spPr/>
      <dgm:t>
        <a:bodyPr/>
        <a:lstStyle/>
        <a:p>
          <a:endParaRPr lang="en-US"/>
        </a:p>
      </dgm:t>
    </dgm:pt>
    <dgm:pt modelId="{128D81A0-7F7A-449B-8E77-460FCC5087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small induction section/reminders </a:t>
          </a:r>
        </a:p>
      </dgm:t>
    </dgm:pt>
    <dgm:pt modelId="{94B669AA-AD75-4C57-BC4D-526584E8B583}" type="parTrans" cxnId="{75E67993-795C-4123-9315-D80C19FEDC6C}">
      <dgm:prSet/>
      <dgm:spPr/>
      <dgm:t>
        <a:bodyPr/>
        <a:lstStyle/>
        <a:p>
          <a:endParaRPr lang="en-US"/>
        </a:p>
      </dgm:t>
    </dgm:pt>
    <dgm:pt modelId="{E5E5FF39-BA25-4A1E-9F04-3F6368EDDC37}" type="sibTrans" cxnId="{75E67993-795C-4123-9315-D80C19FEDC6C}">
      <dgm:prSet/>
      <dgm:spPr/>
      <dgm:t>
        <a:bodyPr/>
        <a:lstStyle/>
        <a:p>
          <a:endParaRPr lang="en-US"/>
        </a:p>
      </dgm:t>
    </dgm:pt>
    <dgm:pt modelId="{4B35A149-E061-47FD-8A5D-3C275C0145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Way to submit feedback on the IWIC experience </a:t>
          </a:r>
        </a:p>
      </dgm:t>
    </dgm:pt>
    <dgm:pt modelId="{690983DA-4737-4D7D-A5F7-5C10115DB26F}" type="parTrans" cxnId="{36335445-B180-4968-8C30-8FD1225CE4DE}">
      <dgm:prSet/>
      <dgm:spPr/>
      <dgm:t>
        <a:bodyPr/>
        <a:lstStyle/>
        <a:p>
          <a:endParaRPr lang="en-US"/>
        </a:p>
      </dgm:t>
    </dgm:pt>
    <dgm:pt modelId="{1DBFB3D7-BF44-4A73-A326-CB0895EBD303}" type="sibTrans" cxnId="{36335445-B180-4968-8C30-8FD1225CE4DE}">
      <dgm:prSet/>
      <dgm:spPr/>
      <dgm:t>
        <a:bodyPr/>
        <a:lstStyle/>
        <a:p>
          <a:endParaRPr lang="en-US"/>
        </a:p>
      </dgm:t>
    </dgm:pt>
    <dgm:pt modelId="{82FFA78B-0D25-4849-9DDF-9EE04480B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Include a map/directions of how to find the IWIC </a:t>
          </a:r>
        </a:p>
      </dgm:t>
    </dgm:pt>
    <dgm:pt modelId="{1A6595DE-6C21-4DBC-BF2C-64AB8E8B6EE3}" type="parTrans" cxnId="{860912AB-71D1-45F9-9C90-B597041890A3}">
      <dgm:prSet/>
      <dgm:spPr/>
      <dgm:t>
        <a:bodyPr/>
        <a:lstStyle/>
        <a:p>
          <a:endParaRPr lang="en-US"/>
        </a:p>
      </dgm:t>
    </dgm:pt>
    <dgm:pt modelId="{FCDC68EA-C651-4FB7-A914-1E83F4AD6A95}" type="sibTrans" cxnId="{860912AB-71D1-45F9-9C90-B597041890A3}">
      <dgm:prSet/>
      <dgm:spPr/>
      <dgm:t>
        <a:bodyPr/>
        <a:lstStyle/>
        <a:p>
          <a:endParaRPr lang="en-US"/>
        </a:p>
      </dgm:t>
    </dgm:pt>
    <dgm:pt modelId="{16836126-DBCE-42C5-9E3E-4252E59A9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 basic information about the business membership offer, opening times </a:t>
          </a:r>
          <a:r>
            <a:rPr lang="en-US" dirty="0" err="1"/>
            <a:t>etc</a:t>
          </a:r>
          <a:r>
            <a:rPr lang="en-US" dirty="0"/>
            <a:t> </a:t>
          </a:r>
        </a:p>
      </dgm:t>
    </dgm:pt>
    <dgm:pt modelId="{EF100A24-7F83-4AF1-B8E1-8D4811FCA27F}" type="parTrans" cxnId="{5F8C6327-ECEC-4583-B459-E78BC38CAD74}">
      <dgm:prSet/>
      <dgm:spPr/>
      <dgm:t>
        <a:bodyPr/>
        <a:lstStyle/>
        <a:p>
          <a:endParaRPr lang="en-US"/>
        </a:p>
      </dgm:t>
    </dgm:pt>
    <dgm:pt modelId="{C99C3333-A5A2-4FAC-843C-06A4E344567B}" type="sibTrans" cxnId="{5F8C6327-ECEC-4583-B459-E78BC38CAD74}">
      <dgm:prSet/>
      <dgm:spPr/>
      <dgm:t>
        <a:bodyPr/>
        <a:lstStyle/>
        <a:p>
          <a:endParaRPr lang="en-US"/>
        </a:p>
      </dgm:t>
    </dgm:pt>
    <dgm:pt modelId="{744A6914-43C6-46A1-9947-74F61989D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information and booking facilities for upcoming events </a:t>
          </a:r>
        </a:p>
      </dgm:t>
    </dgm:pt>
    <dgm:pt modelId="{99759EC0-4CA8-42F9-9A12-CC2F3F85A88E}" type="parTrans" cxnId="{D57751EF-B9A1-49C2-8906-2289B53EBC38}">
      <dgm:prSet/>
      <dgm:spPr/>
      <dgm:t>
        <a:bodyPr/>
        <a:lstStyle/>
        <a:p>
          <a:endParaRPr lang="en-US"/>
        </a:p>
      </dgm:t>
    </dgm:pt>
    <dgm:pt modelId="{ACA6B714-270D-4615-A322-50233F87AEB6}" type="sibTrans" cxnId="{D57751EF-B9A1-49C2-8906-2289B53EBC38}">
      <dgm:prSet/>
      <dgm:spPr/>
      <dgm:t>
        <a:bodyPr/>
        <a:lstStyle/>
        <a:p>
          <a:endParaRPr lang="en-US"/>
        </a:p>
      </dgm:t>
    </dgm:pt>
    <dgm:pt modelId="{B6014247-C844-47BC-BA34-37B956ED7A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Way to pay their monthly subscription </a:t>
          </a:r>
        </a:p>
      </dgm:t>
    </dgm:pt>
    <dgm:pt modelId="{69499753-7BEB-4A87-9591-E35FDCE61D3A}" type="parTrans" cxnId="{AD34E90D-D539-46F6-86FA-C2E634DD78EF}">
      <dgm:prSet/>
      <dgm:spPr/>
      <dgm:t>
        <a:bodyPr/>
        <a:lstStyle/>
        <a:p>
          <a:endParaRPr lang="en-US"/>
        </a:p>
      </dgm:t>
    </dgm:pt>
    <dgm:pt modelId="{CBF7AB8C-1FD5-4761-ADB6-7E74DFBF7E00}" type="sibTrans" cxnId="{AD34E90D-D539-46F6-86FA-C2E634DD78EF}">
      <dgm:prSet/>
      <dgm:spPr/>
      <dgm:t>
        <a:bodyPr/>
        <a:lstStyle/>
        <a:p>
          <a:endParaRPr lang="en-US"/>
        </a:p>
      </dgm:t>
    </dgm:pt>
    <dgm:pt modelId="{78B2E3D1-CE10-4875-86C5-A9FDFFC90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360 Virtual Tour</a:t>
          </a:r>
        </a:p>
      </dgm:t>
    </dgm:pt>
    <dgm:pt modelId="{502C2B5C-6375-48FC-B1DC-5BF3D84CC498}" type="sibTrans" cxnId="{9C1DA728-EF55-4EF1-86F5-C6373A458964}">
      <dgm:prSet/>
      <dgm:spPr/>
      <dgm:t>
        <a:bodyPr/>
        <a:lstStyle/>
        <a:p>
          <a:endParaRPr lang="en-US"/>
        </a:p>
      </dgm:t>
    </dgm:pt>
    <dgm:pt modelId="{57F39385-A26D-4536-A315-3E9C03AF6B12}" type="parTrans" cxnId="{9C1DA728-EF55-4EF1-86F5-C6373A458964}">
      <dgm:prSet/>
      <dgm:spPr/>
      <dgm:t>
        <a:bodyPr/>
        <a:lstStyle/>
        <a:p>
          <a:endParaRPr lang="en-US"/>
        </a:p>
      </dgm:t>
    </dgm:pt>
    <dgm:pt modelId="{636F0CB9-48C9-47F3-9EA7-2730B6310E2C}" type="pres">
      <dgm:prSet presAssocID="{AB55AAEC-ABDA-4A66-8D3F-6F5294D0170C}" presName="root" presStyleCnt="0">
        <dgm:presLayoutVars>
          <dgm:dir/>
          <dgm:resizeHandles val="exact"/>
        </dgm:presLayoutVars>
      </dgm:prSet>
      <dgm:spPr/>
    </dgm:pt>
    <dgm:pt modelId="{B2BE319C-C218-4A40-875B-A6F4EA7F44BE}" type="pres">
      <dgm:prSet presAssocID="{E60BC65D-779B-47CA-87E5-563FB4B25804}" presName="compNode" presStyleCnt="0"/>
      <dgm:spPr/>
    </dgm:pt>
    <dgm:pt modelId="{C6A21803-2FA1-4124-A88E-097F6322022A}" type="pres">
      <dgm:prSet presAssocID="{E60BC65D-779B-47CA-87E5-563FB4B25804}" presName="bgRect" presStyleLbl="bgShp" presStyleIdx="0" presStyleCnt="8"/>
      <dgm:spPr/>
    </dgm:pt>
    <dgm:pt modelId="{1592994A-5CFB-4624-A5F7-22D949C1705E}" type="pres">
      <dgm:prSet presAssocID="{E60BC65D-779B-47CA-87E5-563FB4B2580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7B49A86-1730-4F93-B3DE-D2C2FD6C23C7}" type="pres">
      <dgm:prSet presAssocID="{E60BC65D-779B-47CA-87E5-563FB4B25804}" presName="spaceRect" presStyleCnt="0"/>
      <dgm:spPr/>
    </dgm:pt>
    <dgm:pt modelId="{8D2FF2FE-3A97-4120-83B4-D02D143103FC}" type="pres">
      <dgm:prSet presAssocID="{E60BC65D-779B-47CA-87E5-563FB4B25804}" presName="parTx" presStyleLbl="revTx" presStyleIdx="0" presStyleCnt="8">
        <dgm:presLayoutVars>
          <dgm:chMax val="0"/>
          <dgm:chPref val="0"/>
        </dgm:presLayoutVars>
      </dgm:prSet>
      <dgm:spPr/>
    </dgm:pt>
    <dgm:pt modelId="{F9672117-B0E1-4F9C-A98D-58030356B135}" type="pres">
      <dgm:prSet presAssocID="{2908DD82-E5F6-4A1C-9C4D-57AFF73123F3}" presName="sibTrans" presStyleCnt="0"/>
      <dgm:spPr/>
    </dgm:pt>
    <dgm:pt modelId="{9F5824BE-19B8-4DD4-927A-8B066881465E}" type="pres">
      <dgm:prSet presAssocID="{128D81A0-7F7A-449B-8E77-460FCC50878F}" presName="compNode" presStyleCnt="0"/>
      <dgm:spPr/>
    </dgm:pt>
    <dgm:pt modelId="{140376D9-6A8E-4644-AECB-DF79BDAF9FE6}" type="pres">
      <dgm:prSet presAssocID="{128D81A0-7F7A-449B-8E77-460FCC50878F}" presName="bgRect" presStyleLbl="bgShp" presStyleIdx="1" presStyleCnt="8"/>
      <dgm:spPr/>
    </dgm:pt>
    <dgm:pt modelId="{2C014AC9-4229-4BD2-9105-E93CD527B2CB}" type="pres">
      <dgm:prSet presAssocID="{128D81A0-7F7A-449B-8E77-460FCC50878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E730F9C-E74D-4DE4-9E1E-3854A765DA1A}" type="pres">
      <dgm:prSet presAssocID="{128D81A0-7F7A-449B-8E77-460FCC50878F}" presName="spaceRect" presStyleCnt="0"/>
      <dgm:spPr/>
    </dgm:pt>
    <dgm:pt modelId="{D82FD97C-0038-4588-B478-EA49717972B8}" type="pres">
      <dgm:prSet presAssocID="{128D81A0-7F7A-449B-8E77-460FCC50878F}" presName="parTx" presStyleLbl="revTx" presStyleIdx="1" presStyleCnt="8">
        <dgm:presLayoutVars>
          <dgm:chMax val="0"/>
          <dgm:chPref val="0"/>
        </dgm:presLayoutVars>
      </dgm:prSet>
      <dgm:spPr/>
    </dgm:pt>
    <dgm:pt modelId="{93571C47-83D4-438A-BEA9-62B4782F077B}" type="pres">
      <dgm:prSet presAssocID="{E5E5FF39-BA25-4A1E-9F04-3F6368EDDC37}" presName="sibTrans" presStyleCnt="0"/>
      <dgm:spPr/>
    </dgm:pt>
    <dgm:pt modelId="{5E0ACA92-223C-4BF0-897C-B5FCF308082C}" type="pres">
      <dgm:prSet presAssocID="{B6014247-C844-47BC-BA34-37B956ED7AF4}" presName="compNode" presStyleCnt="0"/>
      <dgm:spPr/>
    </dgm:pt>
    <dgm:pt modelId="{6F001950-1BFD-44C9-A19E-92D0E5440632}" type="pres">
      <dgm:prSet presAssocID="{B6014247-C844-47BC-BA34-37B956ED7AF4}" presName="bgRect" presStyleLbl="bgShp" presStyleIdx="2" presStyleCnt="8"/>
      <dgm:spPr/>
    </dgm:pt>
    <dgm:pt modelId="{CB48D3D5-0FEA-4621-A3C9-F867A11A8F4B}" type="pres">
      <dgm:prSet presAssocID="{B6014247-C844-47BC-BA34-37B956ED7AF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9C9EA59-A71A-4373-844B-DFC4987FA9FA}" type="pres">
      <dgm:prSet presAssocID="{B6014247-C844-47BC-BA34-37B956ED7AF4}" presName="spaceRect" presStyleCnt="0"/>
      <dgm:spPr/>
    </dgm:pt>
    <dgm:pt modelId="{90C56958-DB54-4B5E-95BE-E19A2EB4923D}" type="pres">
      <dgm:prSet presAssocID="{B6014247-C844-47BC-BA34-37B956ED7AF4}" presName="parTx" presStyleLbl="revTx" presStyleIdx="2" presStyleCnt="8">
        <dgm:presLayoutVars>
          <dgm:chMax val="0"/>
          <dgm:chPref val="0"/>
        </dgm:presLayoutVars>
      </dgm:prSet>
      <dgm:spPr/>
    </dgm:pt>
    <dgm:pt modelId="{FED2DE0D-CB16-4B64-9112-2EAE2FF7EF80}" type="pres">
      <dgm:prSet presAssocID="{CBF7AB8C-1FD5-4761-ADB6-7E74DFBF7E00}" presName="sibTrans" presStyleCnt="0"/>
      <dgm:spPr/>
    </dgm:pt>
    <dgm:pt modelId="{9CB875BB-47E1-4310-AA10-FCAF15D4D5DD}" type="pres">
      <dgm:prSet presAssocID="{4B35A149-E061-47FD-8A5D-3C275C01452C}" presName="compNode" presStyleCnt="0"/>
      <dgm:spPr/>
    </dgm:pt>
    <dgm:pt modelId="{CC028D7B-DEFC-4CB1-AE6E-D0C1EEE21FA7}" type="pres">
      <dgm:prSet presAssocID="{4B35A149-E061-47FD-8A5D-3C275C01452C}" presName="bgRect" presStyleLbl="bgShp" presStyleIdx="3" presStyleCnt="8"/>
      <dgm:spPr/>
    </dgm:pt>
    <dgm:pt modelId="{C5E6DE56-4531-491E-BA8B-A359BB8E13C0}" type="pres">
      <dgm:prSet presAssocID="{4B35A149-E061-47FD-8A5D-3C275C01452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352AA57-8675-409C-A8FF-C9296929CBF2}" type="pres">
      <dgm:prSet presAssocID="{4B35A149-E061-47FD-8A5D-3C275C01452C}" presName="spaceRect" presStyleCnt="0"/>
      <dgm:spPr/>
    </dgm:pt>
    <dgm:pt modelId="{6F92A14E-944E-4FCF-A856-95A2EC76B724}" type="pres">
      <dgm:prSet presAssocID="{4B35A149-E061-47FD-8A5D-3C275C01452C}" presName="parTx" presStyleLbl="revTx" presStyleIdx="3" presStyleCnt="8">
        <dgm:presLayoutVars>
          <dgm:chMax val="0"/>
          <dgm:chPref val="0"/>
        </dgm:presLayoutVars>
      </dgm:prSet>
      <dgm:spPr/>
    </dgm:pt>
    <dgm:pt modelId="{50EF338D-B14A-453E-96F4-3030FB865FC3}" type="pres">
      <dgm:prSet presAssocID="{1DBFB3D7-BF44-4A73-A326-CB0895EBD303}" presName="sibTrans" presStyleCnt="0"/>
      <dgm:spPr/>
    </dgm:pt>
    <dgm:pt modelId="{39E742AC-82A5-488D-BBDB-F0398BDD834E}" type="pres">
      <dgm:prSet presAssocID="{82FFA78B-0D25-4849-9DDF-9EE04480BF5C}" presName="compNode" presStyleCnt="0"/>
      <dgm:spPr/>
    </dgm:pt>
    <dgm:pt modelId="{FBC71B77-5A37-4D22-9CBF-C6DD7FE8AB00}" type="pres">
      <dgm:prSet presAssocID="{82FFA78B-0D25-4849-9DDF-9EE04480BF5C}" presName="bgRect" presStyleLbl="bgShp" presStyleIdx="4" presStyleCnt="8"/>
      <dgm:spPr/>
    </dgm:pt>
    <dgm:pt modelId="{14B54DAD-A00F-49CF-947A-2F36C21E5F9F}" type="pres">
      <dgm:prSet presAssocID="{82FFA78B-0D25-4849-9DDF-9EE04480BF5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EC15C5-7F3E-4DB4-9B78-8F11F704FC12}" type="pres">
      <dgm:prSet presAssocID="{82FFA78B-0D25-4849-9DDF-9EE04480BF5C}" presName="spaceRect" presStyleCnt="0"/>
      <dgm:spPr/>
    </dgm:pt>
    <dgm:pt modelId="{83A29398-4A0C-460C-A6F0-BA4FD9AD64D0}" type="pres">
      <dgm:prSet presAssocID="{82FFA78B-0D25-4849-9DDF-9EE04480BF5C}" presName="parTx" presStyleLbl="revTx" presStyleIdx="4" presStyleCnt="8">
        <dgm:presLayoutVars>
          <dgm:chMax val="0"/>
          <dgm:chPref val="0"/>
        </dgm:presLayoutVars>
      </dgm:prSet>
      <dgm:spPr/>
    </dgm:pt>
    <dgm:pt modelId="{349878B9-A930-4CD3-A84F-86642D2D78DE}" type="pres">
      <dgm:prSet presAssocID="{FCDC68EA-C651-4FB7-A914-1E83F4AD6A95}" presName="sibTrans" presStyleCnt="0"/>
      <dgm:spPr/>
    </dgm:pt>
    <dgm:pt modelId="{376442D1-39FA-4A81-A317-39CEF5218011}" type="pres">
      <dgm:prSet presAssocID="{16836126-DBCE-42C5-9E3E-4252E59A958A}" presName="compNode" presStyleCnt="0"/>
      <dgm:spPr/>
    </dgm:pt>
    <dgm:pt modelId="{32370A04-1985-465A-886F-6D1A4D51C957}" type="pres">
      <dgm:prSet presAssocID="{16836126-DBCE-42C5-9E3E-4252E59A958A}" presName="bgRect" presStyleLbl="bgShp" presStyleIdx="5" presStyleCnt="8"/>
      <dgm:spPr/>
    </dgm:pt>
    <dgm:pt modelId="{777418E4-3AB6-45DB-A9A9-9B24787298B9}" type="pres">
      <dgm:prSet presAssocID="{16836126-DBCE-42C5-9E3E-4252E59A958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0965392-4A8F-440E-BD4E-9A50CD21E52E}" type="pres">
      <dgm:prSet presAssocID="{16836126-DBCE-42C5-9E3E-4252E59A958A}" presName="spaceRect" presStyleCnt="0"/>
      <dgm:spPr/>
    </dgm:pt>
    <dgm:pt modelId="{FC51E6C0-106B-4FB9-B6FA-D8AEABA8FAF6}" type="pres">
      <dgm:prSet presAssocID="{16836126-DBCE-42C5-9E3E-4252E59A958A}" presName="parTx" presStyleLbl="revTx" presStyleIdx="5" presStyleCnt="8">
        <dgm:presLayoutVars>
          <dgm:chMax val="0"/>
          <dgm:chPref val="0"/>
        </dgm:presLayoutVars>
      </dgm:prSet>
      <dgm:spPr/>
    </dgm:pt>
    <dgm:pt modelId="{85847F66-DF23-4B3B-93C1-AE7FD8402A19}" type="pres">
      <dgm:prSet presAssocID="{C99C3333-A5A2-4FAC-843C-06A4E344567B}" presName="sibTrans" presStyleCnt="0"/>
      <dgm:spPr/>
    </dgm:pt>
    <dgm:pt modelId="{DA46CEDF-24D4-4824-971D-11A4EBB400AA}" type="pres">
      <dgm:prSet presAssocID="{744A6914-43C6-46A1-9947-74F61989DE0B}" presName="compNode" presStyleCnt="0"/>
      <dgm:spPr/>
    </dgm:pt>
    <dgm:pt modelId="{44EF6320-BF9E-46E8-99B2-C52BAB4BD512}" type="pres">
      <dgm:prSet presAssocID="{744A6914-43C6-46A1-9947-74F61989DE0B}" presName="bgRect" presStyleLbl="bgShp" presStyleIdx="6" presStyleCnt="8"/>
      <dgm:spPr/>
    </dgm:pt>
    <dgm:pt modelId="{4352B8EF-D0E8-455A-93FB-B380C1AD9FA0}" type="pres">
      <dgm:prSet presAssocID="{744A6914-43C6-46A1-9947-74F61989DE0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EF4E330-595A-45B0-B18E-75FB14723ECA}" type="pres">
      <dgm:prSet presAssocID="{744A6914-43C6-46A1-9947-74F61989DE0B}" presName="spaceRect" presStyleCnt="0"/>
      <dgm:spPr/>
    </dgm:pt>
    <dgm:pt modelId="{3F7A11B6-3DE2-427B-ACE5-D8DEF1A8F242}" type="pres">
      <dgm:prSet presAssocID="{744A6914-43C6-46A1-9947-74F61989DE0B}" presName="parTx" presStyleLbl="revTx" presStyleIdx="6" presStyleCnt="8">
        <dgm:presLayoutVars>
          <dgm:chMax val="0"/>
          <dgm:chPref val="0"/>
        </dgm:presLayoutVars>
      </dgm:prSet>
      <dgm:spPr/>
    </dgm:pt>
    <dgm:pt modelId="{EEC9FE0E-6DAA-4EDD-8E0D-1EC24E8C76FF}" type="pres">
      <dgm:prSet presAssocID="{ACA6B714-270D-4615-A322-50233F87AEB6}" presName="sibTrans" presStyleCnt="0"/>
      <dgm:spPr/>
    </dgm:pt>
    <dgm:pt modelId="{1FD7C19F-5BE4-441E-B39C-A054C75D7AC7}" type="pres">
      <dgm:prSet presAssocID="{78B2E3D1-CE10-4875-86C5-A9FDFFC9085B}" presName="compNode" presStyleCnt="0"/>
      <dgm:spPr/>
    </dgm:pt>
    <dgm:pt modelId="{AC0B7246-4257-4B97-85DC-44C14110AD54}" type="pres">
      <dgm:prSet presAssocID="{78B2E3D1-CE10-4875-86C5-A9FDFFC9085B}" presName="bgRect" presStyleLbl="bgShp" presStyleIdx="7" presStyleCnt="8"/>
      <dgm:spPr/>
    </dgm:pt>
    <dgm:pt modelId="{F27804AF-EAFC-4001-9002-BAD116725860}" type="pres">
      <dgm:prSet presAssocID="{78B2E3D1-CE10-4875-86C5-A9FDFFC9085B}" presName="iconRect" presStyleLbl="node1" presStyleIdx="7" presStyleCnt="8"/>
      <dgm:spPr>
        <a:ln>
          <a:noFill/>
        </a:ln>
      </dgm:spPr>
      <dgm:extLst/>
    </dgm:pt>
    <dgm:pt modelId="{F18F22D5-C955-4596-83C1-CF8B60B216DD}" type="pres">
      <dgm:prSet presAssocID="{78B2E3D1-CE10-4875-86C5-A9FDFFC9085B}" presName="spaceRect" presStyleCnt="0"/>
      <dgm:spPr/>
    </dgm:pt>
    <dgm:pt modelId="{C08BAD17-A94F-48DF-9EC5-0E859609A158}" type="pres">
      <dgm:prSet presAssocID="{78B2E3D1-CE10-4875-86C5-A9FDFFC9085B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706B307-906E-1B43-941D-4043F845E639}" type="presOf" srcId="{78B2E3D1-CE10-4875-86C5-A9FDFFC9085B}" destId="{C08BAD17-A94F-48DF-9EC5-0E859609A158}" srcOrd="0" destOrd="0" presId="urn:microsoft.com/office/officeart/2018/2/layout/IconVerticalSolidList"/>
    <dgm:cxn modelId="{AD34E90D-D539-46F6-86FA-C2E634DD78EF}" srcId="{AB55AAEC-ABDA-4A66-8D3F-6F5294D0170C}" destId="{B6014247-C844-47BC-BA34-37B956ED7AF4}" srcOrd="2" destOrd="0" parTransId="{69499753-7BEB-4A87-9591-E35FDCE61D3A}" sibTransId="{CBF7AB8C-1FD5-4761-ADB6-7E74DFBF7E00}"/>
    <dgm:cxn modelId="{30827D1A-1900-944C-B743-7CE6DD64EB31}" type="presOf" srcId="{B6014247-C844-47BC-BA34-37B956ED7AF4}" destId="{90C56958-DB54-4B5E-95BE-E19A2EB4923D}" srcOrd="0" destOrd="0" presId="urn:microsoft.com/office/officeart/2018/2/layout/IconVerticalSolidList"/>
    <dgm:cxn modelId="{5F8C6327-ECEC-4583-B459-E78BC38CAD74}" srcId="{AB55AAEC-ABDA-4A66-8D3F-6F5294D0170C}" destId="{16836126-DBCE-42C5-9E3E-4252E59A958A}" srcOrd="5" destOrd="0" parTransId="{EF100A24-7F83-4AF1-B8E1-8D4811FCA27F}" sibTransId="{C99C3333-A5A2-4FAC-843C-06A4E344567B}"/>
    <dgm:cxn modelId="{9C1DA728-EF55-4EF1-86F5-C6373A458964}" srcId="{AB55AAEC-ABDA-4A66-8D3F-6F5294D0170C}" destId="{78B2E3D1-CE10-4875-86C5-A9FDFFC9085B}" srcOrd="7" destOrd="0" parTransId="{57F39385-A26D-4536-A315-3E9C03AF6B12}" sibTransId="{502C2B5C-6375-48FC-B1DC-5BF3D84CC498}"/>
    <dgm:cxn modelId="{DE26F533-537B-9644-93E0-14404C60FAEA}" type="presOf" srcId="{82FFA78B-0D25-4849-9DDF-9EE04480BF5C}" destId="{83A29398-4A0C-460C-A6F0-BA4FD9AD64D0}" srcOrd="0" destOrd="0" presId="urn:microsoft.com/office/officeart/2018/2/layout/IconVerticalSolidList"/>
    <dgm:cxn modelId="{1CE3E338-A47B-6847-A311-79FA045F8C77}" type="presOf" srcId="{16836126-DBCE-42C5-9E3E-4252E59A958A}" destId="{FC51E6C0-106B-4FB9-B6FA-D8AEABA8FAF6}" srcOrd="0" destOrd="0" presId="urn:microsoft.com/office/officeart/2018/2/layout/IconVerticalSolidList"/>
    <dgm:cxn modelId="{C8035E62-0B48-994A-AE33-09DD693A0354}" type="presOf" srcId="{E60BC65D-779B-47CA-87E5-563FB4B25804}" destId="{8D2FF2FE-3A97-4120-83B4-D02D143103FC}" srcOrd="0" destOrd="0" presId="urn:microsoft.com/office/officeart/2018/2/layout/IconVerticalSolidList"/>
    <dgm:cxn modelId="{36335445-B180-4968-8C30-8FD1225CE4DE}" srcId="{AB55AAEC-ABDA-4A66-8D3F-6F5294D0170C}" destId="{4B35A149-E061-47FD-8A5D-3C275C01452C}" srcOrd="3" destOrd="0" parTransId="{690983DA-4737-4D7D-A5F7-5C10115DB26F}" sibTransId="{1DBFB3D7-BF44-4A73-A326-CB0895EBD303}"/>
    <dgm:cxn modelId="{8B8F2F6C-E9E3-4146-BC8B-21B0B37A7B9E}" type="presOf" srcId="{128D81A0-7F7A-449B-8E77-460FCC50878F}" destId="{D82FD97C-0038-4588-B478-EA49717972B8}" srcOrd="0" destOrd="0" presId="urn:microsoft.com/office/officeart/2018/2/layout/IconVerticalSolidList"/>
    <dgm:cxn modelId="{75E67993-795C-4123-9315-D80C19FEDC6C}" srcId="{AB55AAEC-ABDA-4A66-8D3F-6F5294D0170C}" destId="{128D81A0-7F7A-449B-8E77-460FCC50878F}" srcOrd="1" destOrd="0" parTransId="{94B669AA-AD75-4C57-BC4D-526584E8B583}" sibTransId="{E5E5FF39-BA25-4A1E-9F04-3F6368EDDC37}"/>
    <dgm:cxn modelId="{860912AB-71D1-45F9-9C90-B597041890A3}" srcId="{AB55AAEC-ABDA-4A66-8D3F-6F5294D0170C}" destId="{82FFA78B-0D25-4849-9DDF-9EE04480BF5C}" srcOrd="4" destOrd="0" parTransId="{1A6595DE-6C21-4DBC-BF2C-64AB8E8B6EE3}" sibTransId="{FCDC68EA-C651-4FB7-A914-1E83F4AD6A95}"/>
    <dgm:cxn modelId="{752754B2-4A15-B948-BBD0-7E1B1999474E}" type="presOf" srcId="{AB55AAEC-ABDA-4A66-8D3F-6F5294D0170C}" destId="{636F0CB9-48C9-47F3-9EA7-2730B6310E2C}" srcOrd="0" destOrd="0" presId="urn:microsoft.com/office/officeart/2018/2/layout/IconVerticalSolidList"/>
    <dgm:cxn modelId="{12334DB3-711F-5F4C-9BBC-F6D0161A4912}" type="presOf" srcId="{4B35A149-E061-47FD-8A5D-3C275C01452C}" destId="{6F92A14E-944E-4FCF-A856-95A2EC76B724}" srcOrd="0" destOrd="0" presId="urn:microsoft.com/office/officeart/2018/2/layout/IconVerticalSolidList"/>
    <dgm:cxn modelId="{5C101FBD-A6CE-4FF6-9153-E102BB6C1AF8}" srcId="{AB55AAEC-ABDA-4A66-8D3F-6F5294D0170C}" destId="{E60BC65D-779B-47CA-87E5-563FB4B25804}" srcOrd="0" destOrd="0" parTransId="{B1585983-448B-41A6-96F4-4F48906CFAA6}" sibTransId="{2908DD82-E5F6-4A1C-9C4D-57AFF73123F3}"/>
    <dgm:cxn modelId="{DFFBB6E3-68D3-7F45-93F9-7224A474EF78}" type="presOf" srcId="{744A6914-43C6-46A1-9947-74F61989DE0B}" destId="{3F7A11B6-3DE2-427B-ACE5-D8DEF1A8F242}" srcOrd="0" destOrd="0" presId="urn:microsoft.com/office/officeart/2018/2/layout/IconVerticalSolidList"/>
    <dgm:cxn modelId="{D57751EF-B9A1-49C2-8906-2289B53EBC38}" srcId="{AB55AAEC-ABDA-4A66-8D3F-6F5294D0170C}" destId="{744A6914-43C6-46A1-9947-74F61989DE0B}" srcOrd="6" destOrd="0" parTransId="{99759EC0-4CA8-42F9-9A12-CC2F3F85A88E}" sibTransId="{ACA6B714-270D-4615-A322-50233F87AEB6}"/>
    <dgm:cxn modelId="{4A51CA72-638C-8A4F-A74B-D60BE543AF26}" type="presParOf" srcId="{636F0CB9-48C9-47F3-9EA7-2730B6310E2C}" destId="{B2BE319C-C218-4A40-875B-A6F4EA7F44BE}" srcOrd="0" destOrd="0" presId="urn:microsoft.com/office/officeart/2018/2/layout/IconVerticalSolidList"/>
    <dgm:cxn modelId="{E8F0E5D5-6802-2B4C-8B2C-A9150EEAB2D5}" type="presParOf" srcId="{B2BE319C-C218-4A40-875B-A6F4EA7F44BE}" destId="{C6A21803-2FA1-4124-A88E-097F6322022A}" srcOrd="0" destOrd="0" presId="urn:microsoft.com/office/officeart/2018/2/layout/IconVerticalSolidList"/>
    <dgm:cxn modelId="{4A8EE23A-62ED-2541-B3FE-6B42B0515799}" type="presParOf" srcId="{B2BE319C-C218-4A40-875B-A6F4EA7F44BE}" destId="{1592994A-5CFB-4624-A5F7-22D949C1705E}" srcOrd="1" destOrd="0" presId="urn:microsoft.com/office/officeart/2018/2/layout/IconVerticalSolidList"/>
    <dgm:cxn modelId="{B63BAD30-EC60-E545-89F2-CA1FBC4D7186}" type="presParOf" srcId="{B2BE319C-C218-4A40-875B-A6F4EA7F44BE}" destId="{47B49A86-1730-4F93-B3DE-D2C2FD6C23C7}" srcOrd="2" destOrd="0" presId="urn:microsoft.com/office/officeart/2018/2/layout/IconVerticalSolidList"/>
    <dgm:cxn modelId="{C2360006-8E85-D24E-B9F9-7BCEE7CC9EF0}" type="presParOf" srcId="{B2BE319C-C218-4A40-875B-A6F4EA7F44BE}" destId="{8D2FF2FE-3A97-4120-83B4-D02D143103FC}" srcOrd="3" destOrd="0" presId="urn:microsoft.com/office/officeart/2018/2/layout/IconVerticalSolidList"/>
    <dgm:cxn modelId="{37965C97-22A0-6D45-B102-C1726A2C7842}" type="presParOf" srcId="{636F0CB9-48C9-47F3-9EA7-2730B6310E2C}" destId="{F9672117-B0E1-4F9C-A98D-58030356B135}" srcOrd="1" destOrd="0" presId="urn:microsoft.com/office/officeart/2018/2/layout/IconVerticalSolidList"/>
    <dgm:cxn modelId="{CC313866-B2BC-D242-9C64-710C7D103623}" type="presParOf" srcId="{636F0CB9-48C9-47F3-9EA7-2730B6310E2C}" destId="{9F5824BE-19B8-4DD4-927A-8B066881465E}" srcOrd="2" destOrd="0" presId="urn:microsoft.com/office/officeart/2018/2/layout/IconVerticalSolidList"/>
    <dgm:cxn modelId="{C9C6E938-C12F-D14F-A26C-AE0B0778E355}" type="presParOf" srcId="{9F5824BE-19B8-4DD4-927A-8B066881465E}" destId="{140376D9-6A8E-4644-AECB-DF79BDAF9FE6}" srcOrd="0" destOrd="0" presId="urn:microsoft.com/office/officeart/2018/2/layout/IconVerticalSolidList"/>
    <dgm:cxn modelId="{8996C353-7A1F-C341-9A81-B33CAAAE3823}" type="presParOf" srcId="{9F5824BE-19B8-4DD4-927A-8B066881465E}" destId="{2C014AC9-4229-4BD2-9105-E93CD527B2CB}" srcOrd="1" destOrd="0" presId="urn:microsoft.com/office/officeart/2018/2/layout/IconVerticalSolidList"/>
    <dgm:cxn modelId="{B46A1861-F94C-3648-AEE1-C60A861E0E44}" type="presParOf" srcId="{9F5824BE-19B8-4DD4-927A-8B066881465E}" destId="{8E730F9C-E74D-4DE4-9E1E-3854A765DA1A}" srcOrd="2" destOrd="0" presId="urn:microsoft.com/office/officeart/2018/2/layout/IconVerticalSolidList"/>
    <dgm:cxn modelId="{1AAB6122-6DDF-DA45-86EC-F8756888E2A2}" type="presParOf" srcId="{9F5824BE-19B8-4DD4-927A-8B066881465E}" destId="{D82FD97C-0038-4588-B478-EA49717972B8}" srcOrd="3" destOrd="0" presId="urn:microsoft.com/office/officeart/2018/2/layout/IconVerticalSolidList"/>
    <dgm:cxn modelId="{4C1993A7-1776-2E4A-B25A-073056ED7E68}" type="presParOf" srcId="{636F0CB9-48C9-47F3-9EA7-2730B6310E2C}" destId="{93571C47-83D4-438A-BEA9-62B4782F077B}" srcOrd="3" destOrd="0" presId="urn:microsoft.com/office/officeart/2018/2/layout/IconVerticalSolidList"/>
    <dgm:cxn modelId="{B46B8D47-7C89-FF45-9F60-1BEBB5C647EB}" type="presParOf" srcId="{636F0CB9-48C9-47F3-9EA7-2730B6310E2C}" destId="{5E0ACA92-223C-4BF0-897C-B5FCF308082C}" srcOrd="4" destOrd="0" presId="urn:microsoft.com/office/officeart/2018/2/layout/IconVerticalSolidList"/>
    <dgm:cxn modelId="{04251278-81A7-A247-A08F-30F8D3600BAC}" type="presParOf" srcId="{5E0ACA92-223C-4BF0-897C-B5FCF308082C}" destId="{6F001950-1BFD-44C9-A19E-92D0E5440632}" srcOrd="0" destOrd="0" presId="urn:microsoft.com/office/officeart/2018/2/layout/IconVerticalSolidList"/>
    <dgm:cxn modelId="{7E22913B-3CE7-304A-9ED1-7492351C2FD0}" type="presParOf" srcId="{5E0ACA92-223C-4BF0-897C-B5FCF308082C}" destId="{CB48D3D5-0FEA-4621-A3C9-F867A11A8F4B}" srcOrd="1" destOrd="0" presId="urn:microsoft.com/office/officeart/2018/2/layout/IconVerticalSolidList"/>
    <dgm:cxn modelId="{7877A14F-49BE-604E-A3C6-5DE3B3024904}" type="presParOf" srcId="{5E0ACA92-223C-4BF0-897C-B5FCF308082C}" destId="{79C9EA59-A71A-4373-844B-DFC4987FA9FA}" srcOrd="2" destOrd="0" presId="urn:microsoft.com/office/officeart/2018/2/layout/IconVerticalSolidList"/>
    <dgm:cxn modelId="{09C2AAF2-58AB-6845-9C06-EB6D67C64A49}" type="presParOf" srcId="{5E0ACA92-223C-4BF0-897C-B5FCF308082C}" destId="{90C56958-DB54-4B5E-95BE-E19A2EB4923D}" srcOrd="3" destOrd="0" presId="urn:microsoft.com/office/officeart/2018/2/layout/IconVerticalSolidList"/>
    <dgm:cxn modelId="{DE6CFF2F-1117-644F-8CA5-0ED88976B1E9}" type="presParOf" srcId="{636F0CB9-48C9-47F3-9EA7-2730B6310E2C}" destId="{FED2DE0D-CB16-4B64-9112-2EAE2FF7EF80}" srcOrd="5" destOrd="0" presId="urn:microsoft.com/office/officeart/2018/2/layout/IconVerticalSolidList"/>
    <dgm:cxn modelId="{CF79C9CD-1A7F-B048-ABC2-D2D1F8F54779}" type="presParOf" srcId="{636F0CB9-48C9-47F3-9EA7-2730B6310E2C}" destId="{9CB875BB-47E1-4310-AA10-FCAF15D4D5DD}" srcOrd="6" destOrd="0" presId="urn:microsoft.com/office/officeart/2018/2/layout/IconVerticalSolidList"/>
    <dgm:cxn modelId="{2400D1B4-11A1-B74A-9A38-55B1496C5021}" type="presParOf" srcId="{9CB875BB-47E1-4310-AA10-FCAF15D4D5DD}" destId="{CC028D7B-DEFC-4CB1-AE6E-D0C1EEE21FA7}" srcOrd="0" destOrd="0" presId="urn:microsoft.com/office/officeart/2018/2/layout/IconVerticalSolidList"/>
    <dgm:cxn modelId="{A0351994-C3E5-504E-8C59-790FA3FA61E6}" type="presParOf" srcId="{9CB875BB-47E1-4310-AA10-FCAF15D4D5DD}" destId="{C5E6DE56-4531-491E-BA8B-A359BB8E13C0}" srcOrd="1" destOrd="0" presId="urn:microsoft.com/office/officeart/2018/2/layout/IconVerticalSolidList"/>
    <dgm:cxn modelId="{A7FEB672-DEB9-674C-9F5E-40EB43D2F933}" type="presParOf" srcId="{9CB875BB-47E1-4310-AA10-FCAF15D4D5DD}" destId="{A352AA57-8675-409C-A8FF-C9296929CBF2}" srcOrd="2" destOrd="0" presId="urn:microsoft.com/office/officeart/2018/2/layout/IconVerticalSolidList"/>
    <dgm:cxn modelId="{E693DF03-D08D-9F47-9125-53EC28052FDE}" type="presParOf" srcId="{9CB875BB-47E1-4310-AA10-FCAF15D4D5DD}" destId="{6F92A14E-944E-4FCF-A856-95A2EC76B724}" srcOrd="3" destOrd="0" presId="urn:microsoft.com/office/officeart/2018/2/layout/IconVerticalSolidList"/>
    <dgm:cxn modelId="{6D966841-FAAD-9942-BE78-7068F4396338}" type="presParOf" srcId="{636F0CB9-48C9-47F3-9EA7-2730B6310E2C}" destId="{50EF338D-B14A-453E-96F4-3030FB865FC3}" srcOrd="7" destOrd="0" presId="urn:microsoft.com/office/officeart/2018/2/layout/IconVerticalSolidList"/>
    <dgm:cxn modelId="{41A0A3C0-A612-3345-B1A9-83F8B1B9E0BF}" type="presParOf" srcId="{636F0CB9-48C9-47F3-9EA7-2730B6310E2C}" destId="{39E742AC-82A5-488D-BBDB-F0398BDD834E}" srcOrd="8" destOrd="0" presId="urn:microsoft.com/office/officeart/2018/2/layout/IconVerticalSolidList"/>
    <dgm:cxn modelId="{9C7BCC6E-220C-0246-8890-088941DB499F}" type="presParOf" srcId="{39E742AC-82A5-488D-BBDB-F0398BDD834E}" destId="{FBC71B77-5A37-4D22-9CBF-C6DD7FE8AB00}" srcOrd="0" destOrd="0" presId="urn:microsoft.com/office/officeart/2018/2/layout/IconVerticalSolidList"/>
    <dgm:cxn modelId="{3765FFBC-665F-4E41-B1B2-34DFC1C53C5F}" type="presParOf" srcId="{39E742AC-82A5-488D-BBDB-F0398BDD834E}" destId="{14B54DAD-A00F-49CF-947A-2F36C21E5F9F}" srcOrd="1" destOrd="0" presId="urn:microsoft.com/office/officeart/2018/2/layout/IconVerticalSolidList"/>
    <dgm:cxn modelId="{17650D0E-3C2F-8446-A392-71749F2256B1}" type="presParOf" srcId="{39E742AC-82A5-488D-BBDB-F0398BDD834E}" destId="{D8EC15C5-7F3E-4DB4-9B78-8F11F704FC12}" srcOrd="2" destOrd="0" presId="urn:microsoft.com/office/officeart/2018/2/layout/IconVerticalSolidList"/>
    <dgm:cxn modelId="{AB7DCDEB-14CE-D542-ABA1-590170A5826A}" type="presParOf" srcId="{39E742AC-82A5-488D-BBDB-F0398BDD834E}" destId="{83A29398-4A0C-460C-A6F0-BA4FD9AD64D0}" srcOrd="3" destOrd="0" presId="urn:microsoft.com/office/officeart/2018/2/layout/IconVerticalSolidList"/>
    <dgm:cxn modelId="{E032363A-AB3C-D648-B69B-427F2BD7C43E}" type="presParOf" srcId="{636F0CB9-48C9-47F3-9EA7-2730B6310E2C}" destId="{349878B9-A930-4CD3-A84F-86642D2D78DE}" srcOrd="9" destOrd="0" presId="urn:microsoft.com/office/officeart/2018/2/layout/IconVerticalSolidList"/>
    <dgm:cxn modelId="{7BE8B217-9B43-C049-A928-DE3F0FFFF289}" type="presParOf" srcId="{636F0CB9-48C9-47F3-9EA7-2730B6310E2C}" destId="{376442D1-39FA-4A81-A317-39CEF5218011}" srcOrd="10" destOrd="0" presId="urn:microsoft.com/office/officeart/2018/2/layout/IconVerticalSolidList"/>
    <dgm:cxn modelId="{A814962A-174E-0745-96A6-9DF2CFDEBE7B}" type="presParOf" srcId="{376442D1-39FA-4A81-A317-39CEF5218011}" destId="{32370A04-1985-465A-886F-6D1A4D51C957}" srcOrd="0" destOrd="0" presId="urn:microsoft.com/office/officeart/2018/2/layout/IconVerticalSolidList"/>
    <dgm:cxn modelId="{6A4C3DE3-A23F-DD43-ABCE-356838189644}" type="presParOf" srcId="{376442D1-39FA-4A81-A317-39CEF5218011}" destId="{777418E4-3AB6-45DB-A9A9-9B24787298B9}" srcOrd="1" destOrd="0" presId="urn:microsoft.com/office/officeart/2018/2/layout/IconVerticalSolidList"/>
    <dgm:cxn modelId="{A0565D8D-2B54-9F4E-88BB-4A47DE1569BA}" type="presParOf" srcId="{376442D1-39FA-4A81-A317-39CEF5218011}" destId="{70965392-4A8F-440E-BD4E-9A50CD21E52E}" srcOrd="2" destOrd="0" presId="urn:microsoft.com/office/officeart/2018/2/layout/IconVerticalSolidList"/>
    <dgm:cxn modelId="{F8F123D6-66B6-4242-B4B1-3D3B6288A3B2}" type="presParOf" srcId="{376442D1-39FA-4A81-A317-39CEF5218011}" destId="{FC51E6C0-106B-4FB9-B6FA-D8AEABA8FAF6}" srcOrd="3" destOrd="0" presId="urn:microsoft.com/office/officeart/2018/2/layout/IconVerticalSolidList"/>
    <dgm:cxn modelId="{353A3236-7261-334B-B036-6062E8E20BE7}" type="presParOf" srcId="{636F0CB9-48C9-47F3-9EA7-2730B6310E2C}" destId="{85847F66-DF23-4B3B-93C1-AE7FD8402A19}" srcOrd="11" destOrd="0" presId="urn:microsoft.com/office/officeart/2018/2/layout/IconVerticalSolidList"/>
    <dgm:cxn modelId="{BC391FA6-CED9-984A-AAD1-1A9AB215AD2A}" type="presParOf" srcId="{636F0CB9-48C9-47F3-9EA7-2730B6310E2C}" destId="{DA46CEDF-24D4-4824-971D-11A4EBB400AA}" srcOrd="12" destOrd="0" presId="urn:microsoft.com/office/officeart/2018/2/layout/IconVerticalSolidList"/>
    <dgm:cxn modelId="{FDE7D02C-F0CF-444D-BD9D-BC8934B3A3C9}" type="presParOf" srcId="{DA46CEDF-24D4-4824-971D-11A4EBB400AA}" destId="{44EF6320-BF9E-46E8-99B2-C52BAB4BD512}" srcOrd="0" destOrd="0" presId="urn:microsoft.com/office/officeart/2018/2/layout/IconVerticalSolidList"/>
    <dgm:cxn modelId="{96F193E5-4892-8641-BEC7-682A00656B9D}" type="presParOf" srcId="{DA46CEDF-24D4-4824-971D-11A4EBB400AA}" destId="{4352B8EF-D0E8-455A-93FB-B380C1AD9FA0}" srcOrd="1" destOrd="0" presId="urn:microsoft.com/office/officeart/2018/2/layout/IconVerticalSolidList"/>
    <dgm:cxn modelId="{76611A0D-B148-2945-848C-AD605DF7767B}" type="presParOf" srcId="{DA46CEDF-24D4-4824-971D-11A4EBB400AA}" destId="{1EF4E330-595A-45B0-B18E-75FB14723ECA}" srcOrd="2" destOrd="0" presId="urn:microsoft.com/office/officeart/2018/2/layout/IconVerticalSolidList"/>
    <dgm:cxn modelId="{CD8F1B1C-2E4C-3F41-BC7B-5494BB101579}" type="presParOf" srcId="{DA46CEDF-24D4-4824-971D-11A4EBB400AA}" destId="{3F7A11B6-3DE2-427B-ACE5-D8DEF1A8F242}" srcOrd="3" destOrd="0" presId="urn:microsoft.com/office/officeart/2018/2/layout/IconVerticalSolidList"/>
    <dgm:cxn modelId="{0D078452-D02A-B340-B989-A8FB7F6DDCBA}" type="presParOf" srcId="{636F0CB9-48C9-47F3-9EA7-2730B6310E2C}" destId="{EEC9FE0E-6DAA-4EDD-8E0D-1EC24E8C76FF}" srcOrd="13" destOrd="0" presId="urn:microsoft.com/office/officeart/2018/2/layout/IconVerticalSolidList"/>
    <dgm:cxn modelId="{451647E6-06B4-A541-9874-3241AA2BDB45}" type="presParOf" srcId="{636F0CB9-48C9-47F3-9EA7-2730B6310E2C}" destId="{1FD7C19F-5BE4-441E-B39C-A054C75D7AC7}" srcOrd="14" destOrd="0" presId="urn:microsoft.com/office/officeart/2018/2/layout/IconVerticalSolidList"/>
    <dgm:cxn modelId="{C6F1FBB9-ED35-0543-A042-BDF54D233934}" type="presParOf" srcId="{1FD7C19F-5BE4-441E-B39C-A054C75D7AC7}" destId="{AC0B7246-4257-4B97-85DC-44C14110AD54}" srcOrd="0" destOrd="0" presId="urn:microsoft.com/office/officeart/2018/2/layout/IconVerticalSolidList"/>
    <dgm:cxn modelId="{A9D22128-898A-E545-8AFF-08A03842264C}" type="presParOf" srcId="{1FD7C19F-5BE4-441E-B39C-A054C75D7AC7}" destId="{F27804AF-EAFC-4001-9002-BAD116725860}" srcOrd="1" destOrd="0" presId="urn:microsoft.com/office/officeart/2018/2/layout/IconVerticalSolidList"/>
    <dgm:cxn modelId="{8DAC0524-803F-8044-8BEF-3220BA1E6D86}" type="presParOf" srcId="{1FD7C19F-5BE4-441E-B39C-A054C75D7AC7}" destId="{F18F22D5-C955-4596-83C1-CF8B60B216DD}" srcOrd="2" destOrd="0" presId="urn:microsoft.com/office/officeart/2018/2/layout/IconVerticalSolidList"/>
    <dgm:cxn modelId="{A484F28C-93C5-4E4B-9356-AABD640269C2}" type="presParOf" srcId="{1FD7C19F-5BE4-441E-B39C-A054C75D7AC7}" destId="{C08BAD17-A94F-48DF-9EC5-0E859609A1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AFBC-15E7-4CDC-A280-FD5B0087DD4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51EA06-50F6-4EC5-AF0B-7CD988932D82}">
      <dgm:prSet/>
      <dgm:spPr/>
      <dgm:t>
        <a:bodyPr/>
        <a:lstStyle/>
        <a:p>
          <a:r>
            <a:rPr lang="en-GB"/>
            <a:t>Social Media API – Importing the Latest Information from Twitter.</a:t>
          </a:r>
          <a:endParaRPr lang="en-US"/>
        </a:p>
      </dgm:t>
    </dgm:pt>
    <dgm:pt modelId="{32C4C958-D3F1-4975-92FC-D6E7023F92E9}" type="parTrans" cxnId="{887E430D-E4FC-4A6B-B619-84BB2CE960C0}">
      <dgm:prSet/>
      <dgm:spPr/>
      <dgm:t>
        <a:bodyPr/>
        <a:lstStyle/>
        <a:p>
          <a:endParaRPr lang="en-US"/>
        </a:p>
      </dgm:t>
    </dgm:pt>
    <dgm:pt modelId="{FD45C292-7BC2-48CB-9E9A-2ECFE566B431}" type="sibTrans" cxnId="{887E430D-E4FC-4A6B-B619-84BB2CE960C0}">
      <dgm:prSet/>
      <dgm:spPr/>
      <dgm:t>
        <a:bodyPr/>
        <a:lstStyle/>
        <a:p>
          <a:endParaRPr lang="en-US"/>
        </a:p>
      </dgm:t>
    </dgm:pt>
    <dgm:pt modelId="{8BFF8B9A-0A50-46B6-9C8E-5448E6D4864B}">
      <dgm:prSet/>
      <dgm:spPr/>
      <dgm:t>
        <a:bodyPr/>
        <a:lstStyle/>
        <a:p>
          <a:r>
            <a:rPr lang="en-GB"/>
            <a:t>Finalising the Membership Page to include the latest Membership Offers.</a:t>
          </a:r>
          <a:endParaRPr lang="en-US"/>
        </a:p>
      </dgm:t>
    </dgm:pt>
    <dgm:pt modelId="{7F607EC5-F313-4DB1-9320-402D139CD859}" type="parTrans" cxnId="{3814FB97-5846-466E-A950-660997738298}">
      <dgm:prSet/>
      <dgm:spPr/>
      <dgm:t>
        <a:bodyPr/>
        <a:lstStyle/>
        <a:p>
          <a:endParaRPr lang="en-US"/>
        </a:p>
      </dgm:t>
    </dgm:pt>
    <dgm:pt modelId="{B48E247A-18F4-47D0-945D-7AC989820544}" type="sibTrans" cxnId="{3814FB97-5846-466E-A950-660997738298}">
      <dgm:prSet/>
      <dgm:spPr/>
      <dgm:t>
        <a:bodyPr/>
        <a:lstStyle/>
        <a:p>
          <a:endParaRPr lang="en-US"/>
        </a:p>
      </dgm:t>
    </dgm:pt>
    <dgm:pt modelId="{B54C538C-02A6-48EE-8C93-9E5784EF1BC7}">
      <dgm:prSet/>
      <dgm:spPr/>
      <dgm:t>
        <a:bodyPr/>
        <a:lstStyle/>
        <a:p>
          <a:r>
            <a:rPr lang="en-GB"/>
            <a:t>Imbedding Google Maps and a parking map making it easier to find you.</a:t>
          </a:r>
          <a:endParaRPr lang="en-US"/>
        </a:p>
      </dgm:t>
    </dgm:pt>
    <dgm:pt modelId="{71433F94-A87D-4493-B569-2C09931E1C97}" type="parTrans" cxnId="{F20A6CAF-AA89-4962-9C32-15D7C8152686}">
      <dgm:prSet/>
      <dgm:spPr/>
      <dgm:t>
        <a:bodyPr/>
        <a:lstStyle/>
        <a:p>
          <a:endParaRPr lang="en-US"/>
        </a:p>
      </dgm:t>
    </dgm:pt>
    <dgm:pt modelId="{CC9DA646-B39B-4B5D-B7AB-5DBFCF0CC23B}" type="sibTrans" cxnId="{F20A6CAF-AA89-4962-9C32-15D7C8152686}">
      <dgm:prSet/>
      <dgm:spPr/>
      <dgm:t>
        <a:bodyPr/>
        <a:lstStyle/>
        <a:p>
          <a:endParaRPr lang="en-US"/>
        </a:p>
      </dgm:t>
    </dgm:pt>
    <dgm:pt modelId="{5643B547-DEF5-4841-B9DE-A9CDB12ABBF2}">
      <dgm:prSet/>
      <dgm:spPr/>
      <dgm:t>
        <a:bodyPr/>
        <a:lstStyle/>
        <a:p>
          <a:r>
            <a:rPr lang="en-GB"/>
            <a:t>Complete Unit Testing on the Application</a:t>
          </a:r>
          <a:endParaRPr lang="en-US"/>
        </a:p>
      </dgm:t>
    </dgm:pt>
    <dgm:pt modelId="{B0F8BF15-92D3-4622-9A14-53C982462DD5}" type="parTrans" cxnId="{0FFE060B-B720-431F-B991-166380732416}">
      <dgm:prSet/>
      <dgm:spPr/>
      <dgm:t>
        <a:bodyPr/>
        <a:lstStyle/>
        <a:p>
          <a:endParaRPr lang="en-US"/>
        </a:p>
      </dgm:t>
    </dgm:pt>
    <dgm:pt modelId="{5147D773-49C1-4D4D-A233-D87F80EE2CA8}" type="sibTrans" cxnId="{0FFE060B-B720-431F-B991-166380732416}">
      <dgm:prSet/>
      <dgm:spPr/>
      <dgm:t>
        <a:bodyPr/>
        <a:lstStyle/>
        <a:p>
          <a:endParaRPr lang="en-US"/>
        </a:p>
      </dgm:t>
    </dgm:pt>
    <dgm:pt modelId="{C539C56B-27F2-4550-AB1A-2C40D99909A1}">
      <dgm:prSet/>
      <dgm:spPr/>
      <dgm:t>
        <a:bodyPr/>
        <a:lstStyle/>
        <a:p>
          <a:r>
            <a:rPr lang="en-GB"/>
            <a:t>Post-Mortems – Examining the Application</a:t>
          </a:r>
          <a:endParaRPr lang="en-US"/>
        </a:p>
      </dgm:t>
    </dgm:pt>
    <dgm:pt modelId="{A0281DFE-A7FC-4587-B8A2-45EFB6EC09C0}" type="parTrans" cxnId="{CC71517A-1EC3-4612-AF2F-128D0451A1CC}">
      <dgm:prSet/>
      <dgm:spPr/>
      <dgm:t>
        <a:bodyPr/>
        <a:lstStyle/>
        <a:p>
          <a:endParaRPr lang="en-US"/>
        </a:p>
      </dgm:t>
    </dgm:pt>
    <dgm:pt modelId="{91C139B8-A015-475F-9E1E-7339DDBD1AA4}" type="sibTrans" cxnId="{CC71517A-1EC3-4612-AF2F-128D0451A1CC}">
      <dgm:prSet/>
      <dgm:spPr/>
      <dgm:t>
        <a:bodyPr/>
        <a:lstStyle/>
        <a:p>
          <a:endParaRPr lang="en-US"/>
        </a:p>
      </dgm:t>
    </dgm:pt>
    <dgm:pt modelId="{78EF7265-5A08-4963-A119-5E4FD8D9EF4B}" type="pres">
      <dgm:prSet presAssocID="{D0F0AFBC-15E7-4CDC-A280-FD5B0087DD4B}" presName="root" presStyleCnt="0">
        <dgm:presLayoutVars>
          <dgm:dir/>
          <dgm:resizeHandles val="exact"/>
        </dgm:presLayoutVars>
      </dgm:prSet>
      <dgm:spPr/>
    </dgm:pt>
    <dgm:pt modelId="{A67D65FA-4AC1-42D8-9492-DE3DBEA3CB81}" type="pres">
      <dgm:prSet presAssocID="{F651EA06-50F6-4EC5-AF0B-7CD988932D82}" presName="compNode" presStyleCnt="0"/>
      <dgm:spPr/>
    </dgm:pt>
    <dgm:pt modelId="{805BACB9-072E-41D3-A6E4-1327B59F06AD}" type="pres">
      <dgm:prSet presAssocID="{F651EA06-50F6-4EC5-AF0B-7CD988932D82}" presName="bgRect" presStyleLbl="bgShp" presStyleIdx="0" presStyleCnt="5"/>
      <dgm:spPr/>
    </dgm:pt>
    <dgm:pt modelId="{06F9107F-F630-485A-B6D0-AA0206386687}" type="pres">
      <dgm:prSet presAssocID="{F651EA06-50F6-4EC5-AF0B-7CD988932D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2321D9B-58AA-4BBE-B37F-D18DAFF684F4}" type="pres">
      <dgm:prSet presAssocID="{F651EA06-50F6-4EC5-AF0B-7CD988932D82}" presName="spaceRect" presStyleCnt="0"/>
      <dgm:spPr/>
    </dgm:pt>
    <dgm:pt modelId="{8E2166BD-72E9-4D13-9B27-D3957FD746C9}" type="pres">
      <dgm:prSet presAssocID="{F651EA06-50F6-4EC5-AF0B-7CD988932D82}" presName="parTx" presStyleLbl="revTx" presStyleIdx="0" presStyleCnt="5">
        <dgm:presLayoutVars>
          <dgm:chMax val="0"/>
          <dgm:chPref val="0"/>
        </dgm:presLayoutVars>
      </dgm:prSet>
      <dgm:spPr/>
    </dgm:pt>
    <dgm:pt modelId="{7EAEA320-4490-49E3-B828-5FD2C1C7B0C9}" type="pres">
      <dgm:prSet presAssocID="{FD45C292-7BC2-48CB-9E9A-2ECFE566B431}" presName="sibTrans" presStyleCnt="0"/>
      <dgm:spPr/>
    </dgm:pt>
    <dgm:pt modelId="{7A119A6B-C0A2-49D4-A106-0B7A71BB97E9}" type="pres">
      <dgm:prSet presAssocID="{8BFF8B9A-0A50-46B6-9C8E-5448E6D4864B}" presName="compNode" presStyleCnt="0"/>
      <dgm:spPr/>
    </dgm:pt>
    <dgm:pt modelId="{69356E7C-D8CC-4EE2-A23D-2358E40DFCBF}" type="pres">
      <dgm:prSet presAssocID="{8BFF8B9A-0A50-46B6-9C8E-5448E6D4864B}" presName="bgRect" presStyleLbl="bgShp" presStyleIdx="1" presStyleCnt="5"/>
      <dgm:spPr/>
    </dgm:pt>
    <dgm:pt modelId="{61EA31CC-4152-4DBB-995B-052B3F6D0AAE}" type="pres">
      <dgm:prSet presAssocID="{8BFF8B9A-0A50-46B6-9C8E-5448E6D486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57A044-5A79-49A4-93A2-91612C3D58B3}" type="pres">
      <dgm:prSet presAssocID="{8BFF8B9A-0A50-46B6-9C8E-5448E6D4864B}" presName="spaceRect" presStyleCnt="0"/>
      <dgm:spPr/>
    </dgm:pt>
    <dgm:pt modelId="{E05D1A68-8DE9-4FF5-A22B-176DBC9588A8}" type="pres">
      <dgm:prSet presAssocID="{8BFF8B9A-0A50-46B6-9C8E-5448E6D4864B}" presName="parTx" presStyleLbl="revTx" presStyleIdx="1" presStyleCnt="5">
        <dgm:presLayoutVars>
          <dgm:chMax val="0"/>
          <dgm:chPref val="0"/>
        </dgm:presLayoutVars>
      </dgm:prSet>
      <dgm:spPr/>
    </dgm:pt>
    <dgm:pt modelId="{812B2782-B9A7-4452-948F-5A2D4CE4BEEB}" type="pres">
      <dgm:prSet presAssocID="{B48E247A-18F4-47D0-945D-7AC989820544}" presName="sibTrans" presStyleCnt="0"/>
      <dgm:spPr/>
    </dgm:pt>
    <dgm:pt modelId="{30F6CCD3-66A7-4509-B736-8380AF5774AF}" type="pres">
      <dgm:prSet presAssocID="{B54C538C-02A6-48EE-8C93-9E5784EF1BC7}" presName="compNode" presStyleCnt="0"/>
      <dgm:spPr/>
    </dgm:pt>
    <dgm:pt modelId="{118B1310-E257-49D4-9089-C729F8910FD8}" type="pres">
      <dgm:prSet presAssocID="{B54C538C-02A6-48EE-8C93-9E5784EF1BC7}" presName="bgRect" presStyleLbl="bgShp" presStyleIdx="2" presStyleCnt="5"/>
      <dgm:spPr/>
    </dgm:pt>
    <dgm:pt modelId="{9C555FD7-B554-43DF-9965-820EB1D6F5F5}" type="pres">
      <dgm:prSet presAssocID="{B54C538C-02A6-48EE-8C93-9E5784EF1B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86CA478-7A76-4031-90F6-D5F79C8C6E0F}" type="pres">
      <dgm:prSet presAssocID="{B54C538C-02A6-48EE-8C93-9E5784EF1BC7}" presName="spaceRect" presStyleCnt="0"/>
      <dgm:spPr/>
    </dgm:pt>
    <dgm:pt modelId="{F6A4E810-C8C2-49E4-8E42-8B5723338D89}" type="pres">
      <dgm:prSet presAssocID="{B54C538C-02A6-48EE-8C93-9E5784EF1BC7}" presName="parTx" presStyleLbl="revTx" presStyleIdx="2" presStyleCnt="5">
        <dgm:presLayoutVars>
          <dgm:chMax val="0"/>
          <dgm:chPref val="0"/>
        </dgm:presLayoutVars>
      </dgm:prSet>
      <dgm:spPr/>
    </dgm:pt>
    <dgm:pt modelId="{E4187943-2F56-44EB-B477-D9313B5EC9FB}" type="pres">
      <dgm:prSet presAssocID="{CC9DA646-B39B-4B5D-B7AB-5DBFCF0CC23B}" presName="sibTrans" presStyleCnt="0"/>
      <dgm:spPr/>
    </dgm:pt>
    <dgm:pt modelId="{237C9E8B-8D2F-46BF-B36F-660838365203}" type="pres">
      <dgm:prSet presAssocID="{5643B547-DEF5-4841-B9DE-A9CDB12ABBF2}" presName="compNode" presStyleCnt="0"/>
      <dgm:spPr/>
    </dgm:pt>
    <dgm:pt modelId="{63C757E5-508D-4A1F-A35F-7ABBBD09F864}" type="pres">
      <dgm:prSet presAssocID="{5643B547-DEF5-4841-B9DE-A9CDB12ABBF2}" presName="bgRect" presStyleLbl="bgShp" presStyleIdx="3" presStyleCnt="5"/>
      <dgm:spPr/>
    </dgm:pt>
    <dgm:pt modelId="{CAD64A75-5A14-4F48-BD66-DFD3EB695762}" type="pres">
      <dgm:prSet presAssocID="{5643B547-DEF5-4841-B9DE-A9CDB12ABBF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4929FD8-CE96-48AF-9366-90D6C34CA747}" type="pres">
      <dgm:prSet presAssocID="{5643B547-DEF5-4841-B9DE-A9CDB12ABBF2}" presName="spaceRect" presStyleCnt="0"/>
      <dgm:spPr/>
    </dgm:pt>
    <dgm:pt modelId="{9C051814-BF9A-4094-A57E-9AD0E6D30782}" type="pres">
      <dgm:prSet presAssocID="{5643B547-DEF5-4841-B9DE-A9CDB12ABBF2}" presName="parTx" presStyleLbl="revTx" presStyleIdx="3" presStyleCnt="5">
        <dgm:presLayoutVars>
          <dgm:chMax val="0"/>
          <dgm:chPref val="0"/>
        </dgm:presLayoutVars>
      </dgm:prSet>
      <dgm:spPr/>
    </dgm:pt>
    <dgm:pt modelId="{935F1991-7867-4725-AAA6-AC0C293BFB82}" type="pres">
      <dgm:prSet presAssocID="{5147D773-49C1-4D4D-A233-D87F80EE2CA8}" presName="sibTrans" presStyleCnt="0"/>
      <dgm:spPr/>
    </dgm:pt>
    <dgm:pt modelId="{A0F98E54-72D1-438E-B94B-75695248B465}" type="pres">
      <dgm:prSet presAssocID="{C539C56B-27F2-4550-AB1A-2C40D99909A1}" presName="compNode" presStyleCnt="0"/>
      <dgm:spPr/>
    </dgm:pt>
    <dgm:pt modelId="{D7A85B18-C480-4ACF-9E12-07AFEA6108B6}" type="pres">
      <dgm:prSet presAssocID="{C539C56B-27F2-4550-AB1A-2C40D99909A1}" presName="bgRect" presStyleLbl="bgShp" presStyleIdx="4" presStyleCnt="5"/>
      <dgm:spPr/>
    </dgm:pt>
    <dgm:pt modelId="{CEFEDAB9-D230-4C44-82DF-5367A5FD20FE}" type="pres">
      <dgm:prSet presAssocID="{C539C56B-27F2-4550-AB1A-2C40D99909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A34769E-294B-44E2-918E-11EC3F426118}" type="pres">
      <dgm:prSet presAssocID="{C539C56B-27F2-4550-AB1A-2C40D99909A1}" presName="spaceRect" presStyleCnt="0"/>
      <dgm:spPr/>
    </dgm:pt>
    <dgm:pt modelId="{C9CBFD7A-5DBF-4AC0-A324-6177E443B819}" type="pres">
      <dgm:prSet presAssocID="{C539C56B-27F2-4550-AB1A-2C40D99909A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FFE060B-B720-431F-B991-166380732416}" srcId="{D0F0AFBC-15E7-4CDC-A280-FD5B0087DD4B}" destId="{5643B547-DEF5-4841-B9DE-A9CDB12ABBF2}" srcOrd="3" destOrd="0" parTransId="{B0F8BF15-92D3-4622-9A14-53C982462DD5}" sibTransId="{5147D773-49C1-4D4D-A233-D87F80EE2CA8}"/>
    <dgm:cxn modelId="{887E430D-E4FC-4A6B-B619-84BB2CE960C0}" srcId="{D0F0AFBC-15E7-4CDC-A280-FD5B0087DD4B}" destId="{F651EA06-50F6-4EC5-AF0B-7CD988932D82}" srcOrd="0" destOrd="0" parTransId="{32C4C958-D3F1-4975-92FC-D6E7023F92E9}" sibTransId="{FD45C292-7BC2-48CB-9E9A-2ECFE566B431}"/>
    <dgm:cxn modelId="{78C84B13-D7E2-43B3-B299-75C49F61427E}" type="presOf" srcId="{8BFF8B9A-0A50-46B6-9C8E-5448E6D4864B}" destId="{E05D1A68-8DE9-4FF5-A22B-176DBC9588A8}" srcOrd="0" destOrd="0" presId="urn:microsoft.com/office/officeart/2018/2/layout/IconVerticalSolidList"/>
    <dgm:cxn modelId="{9F8FD020-9D78-4119-89BA-2B8BE70A8925}" type="presOf" srcId="{5643B547-DEF5-4841-B9DE-A9CDB12ABBF2}" destId="{9C051814-BF9A-4094-A57E-9AD0E6D30782}" srcOrd="0" destOrd="0" presId="urn:microsoft.com/office/officeart/2018/2/layout/IconVerticalSolidList"/>
    <dgm:cxn modelId="{B41A0221-DE71-49C0-AB2D-9ECE1D2131F3}" type="presOf" srcId="{C539C56B-27F2-4550-AB1A-2C40D99909A1}" destId="{C9CBFD7A-5DBF-4AC0-A324-6177E443B819}" srcOrd="0" destOrd="0" presId="urn:microsoft.com/office/officeart/2018/2/layout/IconVerticalSolidList"/>
    <dgm:cxn modelId="{48A0782D-63D0-4BE7-8972-EDE6BE29E652}" type="presOf" srcId="{F651EA06-50F6-4EC5-AF0B-7CD988932D82}" destId="{8E2166BD-72E9-4D13-9B27-D3957FD746C9}" srcOrd="0" destOrd="0" presId="urn:microsoft.com/office/officeart/2018/2/layout/IconVerticalSolidList"/>
    <dgm:cxn modelId="{CC71517A-1EC3-4612-AF2F-128D0451A1CC}" srcId="{D0F0AFBC-15E7-4CDC-A280-FD5B0087DD4B}" destId="{C539C56B-27F2-4550-AB1A-2C40D99909A1}" srcOrd="4" destOrd="0" parTransId="{A0281DFE-A7FC-4587-B8A2-45EFB6EC09C0}" sibTransId="{91C139B8-A015-475F-9E1E-7339DDBD1AA4}"/>
    <dgm:cxn modelId="{F3A6B888-2479-4AA2-82FF-5E6AC36783F0}" type="presOf" srcId="{B54C538C-02A6-48EE-8C93-9E5784EF1BC7}" destId="{F6A4E810-C8C2-49E4-8E42-8B5723338D89}" srcOrd="0" destOrd="0" presId="urn:microsoft.com/office/officeart/2018/2/layout/IconVerticalSolidList"/>
    <dgm:cxn modelId="{3814FB97-5846-466E-A950-660997738298}" srcId="{D0F0AFBC-15E7-4CDC-A280-FD5B0087DD4B}" destId="{8BFF8B9A-0A50-46B6-9C8E-5448E6D4864B}" srcOrd="1" destOrd="0" parTransId="{7F607EC5-F313-4DB1-9320-402D139CD859}" sibTransId="{B48E247A-18F4-47D0-945D-7AC989820544}"/>
    <dgm:cxn modelId="{F20A6CAF-AA89-4962-9C32-15D7C8152686}" srcId="{D0F0AFBC-15E7-4CDC-A280-FD5B0087DD4B}" destId="{B54C538C-02A6-48EE-8C93-9E5784EF1BC7}" srcOrd="2" destOrd="0" parTransId="{71433F94-A87D-4493-B569-2C09931E1C97}" sibTransId="{CC9DA646-B39B-4B5D-B7AB-5DBFCF0CC23B}"/>
    <dgm:cxn modelId="{A34B9CB7-DD04-4069-B567-1C871170EEFD}" type="presOf" srcId="{D0F0AFBC-15E7-4CDC-A280-FD5B0087DD4B}" destId="{78EF7265-5A08-4963-A119-5E4FD8D9EF4B}" srcOrd="0" destOrd="0" presId="urn:microsoft.com/office/officeart/2018/2/layout/IconVerticalSolidList"/>
    <dgm:cxn modelId="{8BCAAF99-1A7F-436F-AFB1-BF1B4D74141E}" type="presParOf" srcId="{78EF7265-5A08-4963-A119-5E4FD8D9EF4B}" destId="{A67D65FA-4AC1-42D8-9492-DE3DBEA3CB81}" srcOrd="0" destOrd="0" presId="urn:microsoft.com/office/officeart/2018/2/layout/IconVerticalSolidList"/>
    <dgm:cxn modelId="{8A8166F0-11AA-4D07-9B9D-9D540ADA5BE4}" type="presParOf" srcId="{A67D65FA-4AC1-42D8-9492-DE3DBEA3CB81}" destId="{805BACB9-072E-41D3-A6E4-1327B59F06AD}" srcOrd="0" destOrd="0" presId="urn:microsoft.com/office/officeart/2018/2/layout/IconVerticalSolidList"/>
    <dgm:cxn modelId="{3D49620F-015B-46C6-9702-A70AD95D3BF1}" type="presParOf" srcId="{A67D65FA-4AC1-42D8-9492-DE3DBEA3CB81}" destId="{06F9107F-F630-485A-B6D0-AA0206386687}" srcOrd="1" destOrd="0" presId="urn:microsoft.com/office/officeart/2018/2/layout/IconVerticalSolidList"/>
    <dgm:cxn modelId="{D181FC40-D636-40DC-BBDC-322ADFE5A799}" type="presParOf" srcId="{A67D65FA-4AC1-42D8-9492-DE3DBEA3CB81}" destId="{92321D9B-58AA-4BBE-B37F-D18DAFF684F4}" srcOrd="2" destOrd="0" presId="urn:microsoft.com/office/officeart/2018/2/layout/IconVerticalSolidList"/>
    <dgm:cxn modelId="{1271AC88-C1AA-486E-84ED-419B65832A89}" type="presParOf" srcId="{A67D65FA-4AC1-42D8-9492-DE3DBEA3CB81}" destId="{8E2166BD-72E9-4D13-9B27-D3957FD746C9}" srcOrd="3" destOrd="0" presId="urn:microsoft.com/office/officeart/2018/2/layout/IconVerticalSolidList"/>
    <dgm:cxn modelId="{1C97ABAE-5F2B-4B5F-B05C-1773C6427B5B}" type="presParOf" srcId="{78EF7265-5A08-4963-A119-5E4FD8D9EF4B}" destId="{7EAEA320-4490-49E3-B828-5FD2C1C7B0C9}" srcOrd="1" destOrd="0" presId="urn:microsoft.com/office/officeart/2018/2/layout/IconVerticalSolidList"/>
    <dgm:cxn modelId="{F46C241A-4056-418F-8AC1-7E79E68B619E}" type="presParOf" srcId="{78EF7265-5A08-4963-A119-5E4FD8D9EF4B}" destId="{7A119A6B-C0A2-49D4-A106-0B7A71BB97E9}" srcOrd="2" destOrd="0" presId="urn:microsoft.com/office/officeart/2018/2/layout/IconVerticalSolidList"/>
    <dgm:cxn modelId="{E87E74EE-38CB-4C6E-8A47-50B0A1A56A00}" type="presParOf" srcId="{7A119A6B-C0A2-49D4-A106-0B7A71BB97E9}" destId="{69356E7C-D8CC-4EE2-A23D-2358E40DFCBF}" srcOrd="0" destOrd="0" presId="urn:microsoft.com/office/officeart/2018/2/layout/IconVerticalSolidList"/>
    <dgm:cxn modelId="{5A53D921-53F2-4BC2-AC47-9AE5552A9B2D}" type="presParOf" srcId="{7A119A6B-C0A2-49D4-A106-0B7A71BB97E9}" destId="{61EA31CC-4152-4DBB-995B-052B3F6D0AAE}" srcOrd="1" destOrd="0" presId="urn:microsoft.com/office/officeart/2018/2/layout/IconVerticalSolidList"/>
    <dgm:cxn modelId="{F8B7E481-CD23-446F-B78D-18AD9B3A9382}" type="presParOf" srcId="{7A119A6B-C0A2-49D4-A106-0B7A71BB97E9}" destId="{4157A044-5A79-49A4-93A2-91612C3D58B3}" srcOrd="2" destOrd="0" presId="urn:microsoft.com/office/officeart/2018/2/layout/IconVerticalSolidList"/>
    <dgm:cxn modelId="{EDA83164-41F5-4BAA-8CEE-465BEAEF3CAF}" type="presParOf" srcId="{7A119A6B-C0A2-49D4-A106-0B7A71BB97E9}" destId="{E05D1A68-8DE9-4FF5-A22B-176DBC9588A8}" srcOrd="3" destOrd="0" presId="urn:microsoft.com/office/officeart/2018/2/layout/IconVerticalSolidList"/>
    <dgm:cxn modelId="{DD277871-7705-4AD5-8BD8-FB9A70F15B4A}" type="presParOf" srcId="{78EF7265-5A08-4963-A119-5E4FD8D9EF4B}" destId="{812B2782-B9A7-4452-948F-5A2D4CE4BEEB}" srcOrd="3" destOrd="0" presId="urn:microsoft.com/office/officeart/2018/2/layout/IconVerticalSolidList"/>
    <dgm:cxn modelId="{92C6C712-6EE0-40D3-9724-927131C71863}" type="presParOf" srcId="{78EF7265-5A08-4963-A119-5E4FD8D9EF4B}" destId="{30F6CCD3-66A7-4509-B736-8380AF5774AF}" srcOrd="4" destOrd="0" presId="urn:microsoft.com/office/officeart/2018/2/layout/IconVerticalSolidList"/>
    <dgm:cxn modelId="{0673548B-83B0-4450-ACE0-29FA37019857}" type="presParOf" srcId="{30F6CCD3-66A7-4509-B736-8380AF5774AF}" destId="{118B1310-E257-49D4-9089-C729F8910FD8}" srcOrd="0" destOrd="0" presId="urn:microsoft.com/office/officeart/2018/2/layout/IconVerticalSolidList"/>
    <dgm:cxn modelId="{407E49B2-B7C2-4F20-B2DB-06F8A113DBBA}" type="presParOf" srcId="{30F6CCD3-66A7-4509-B736-8380AF5774AF}" destId="{9C555FD7-B554-43DF-9965-820EB1D6F5F5}" srcOrd="1" destOrd="0" presId="urn:microsoft.com/office/officeart/2018/2/layout/IconVerticalSolidList"/>
    <dgm:cxn modelId="{5A3DE196-C19D-4E2D-A2E3-039B8031814D}" type="presParOf" srcId="{30F6CCD3-66A7-4509-B736-8380AF5774AF}" destId="{186CA478-7A76-4031-90F6-D5F79C8C6E0F}" srcOrd="2" destOrd="0" presId="urn:microsoft.com/office/officeart/2018/2/layout/IconVerticalSolidList"/>
    <dgm:cxn modelId="{0B43DDED-B1BB-42F1-8EAB-1D2C4675A3A3}" type="presParOf" srcId="{30F6CCD3-66A7-4509-B736-8380AF5774AF}" destId="{F6A4E810-C8C2-49E4-8E42-8B5723338D89}" srcOrd="3" destOrd="0" presId="urn:microsoft.com/office/officeart/2018/2/layout/IconVerticalSolidList"/>
    <dgm:cxn modelId="{9740C696-75AD-4179-813A-10EAA26ED46A}" type="presParOf" srcId="{78EF7265-5A08-4963-A119-5E4FD8D9EF4B}" destId="{E4187943-2F56-44EB-B477-D9313B5EC9FB}" srcOrd="5" destOrd="0" presId="urn:microsoft.com/office/officeart/2018/2/layout/IconVerticalSolidList"/>
    <dgm:cxn modelId="{8E5C87A1-405F-46D0-BF6F-83A150BE931B}" type="presParOf" srcId="{78EF7265-5A08-4963-A119-5E4FD8D9EF4B}" destId="{237C9E8B-8D2F-46BF-B36F-660838365203}" srcOrd="6" destOrd="0" presId="urn:microsoft.com/office/officeart/2018/2/layout/IconVerticalSolidList"/>
    <dgm:cxn modelId="{417614F2-DF8E-41AD-BE42-34DD18B7E1E1}" type="presParOf" srcId="{237C9E8B-8D2F-46BF-B36F-660838365203}" destId="{63C757E5-508D-4A1F-A35F-7ABBBD09F864}" srcOrd="0" destOrd="0" presId="urn:microsoft.com/office/officeart/2018/2/layout/IconVerticalSolidList"/>
    <dgm:cxn modelId="{B42EAB6C-E520-4F43-AC73-C0B64B7949F1}" type="presParOf" srcId="{237C9E8B-8D2F-46BF-B36F-660838365203}" destId="{CAD64A75-5A14-4F48-BD66-DFD3EB695762}" srcOrd="1" destOrd="0" presId="urn:microsoft.com/office/officeart/2018/2/layout/IconVerticalSolidList"/>
    <dgm:cxn modelId="{880C434F-E4FB-4A2B-983F-5E6EE702E31C}" type="presParOf" srcId="{237C9E8B-8D2F-46BF-B36F-660838365203}" destId="{34929FD8-CE96-48AF-9366-90D6C34CA747}" srcOrd="2" destOrd="0" presId="urn:microsoft.com/office/officeart/2018/2/layout/IconVerticalSolidList"/>
    <dgm:cxn modelId="{B865A017-17FE-4C89-8CB4-049CED618EFA}" type="presParOf" srcId="{237C9E8B-8D2F-46BF-B36F-660838365203}" destId="{9C051814-BF9A-4094-A57E-9AD0E6D30782}" srcOrd="3" destOrd="0" presId="urn:microsoft.com/office/officeart/2018/2/layout/IconVerticalSolidList"/>
    <dgm:cxn modelId="{207B0EC9-2F80-4F2A-AD85-D1F41A6A91BD}" type="presParOf" srcId="{78EF7265-5A08-4963-A119-5E4FD8D9EF4B}" destId="{935F1991-7867-4725-AAA6-AC0C293BFB82}" srcOrd="7" destOrd="0" presId="urn:microsoft.com/office/officeart/2018/2/layout/IconVerticalSolidList"/>
    <dgm:cxn modelId="{FB72240F-CAD4-466A-897B-92CE8FA67F10}" type="presParOf" srcId="{78EF7265-5A08-4963-A119-5E4FD8D9EF4B}" destId="{A0F98E54-72D1-438E-B94B-75695248B465}" srcOrd="8" destOrd="0" presId="urn:microsoft.com/office/officeart/2018/2/layout/IconVerticalSolidList"/>
    <dgm:cxn modelId="{F5CFA274-279C-4BC9-A9FB-BE62A17B560C}" type="presParOf" srcId="{A0F98E54-72D1-438E-B94B-75695248B465}" destId="{D7A85B18-C480-4ACF-9E12-07AFEA6108B6}" srcOrd="0" destOrd="0" presId="urn:microsoft.com/office/officeart/2018/2/layout/IconVerticalSolidList"/>
    <dgm:cxn modelId="{0868FC87-A22C-4F9B-90EB-718F85004E43}" type="presParOf" srcId="{A0F98E54-72D1-438E-B94B-75695248B465}" destId="{CEFEDAB9-D230-4C44-82DF-5367A5FD20FE}" srcOrd="1" destOrd="0" presId="urn:microsoft.com/office/officeart/2018/2/layout/IconVerticalSolidList"/>
    <dgm:cxn modelId="{F280993E-D227-4E8A-9101-A972B7B138EF}" type="presParOf" srcId="{A0F98E54-72D1-438E-B94B-75695248B465}" destId="{BA34769E-294B-44E2-918E-11EC3F426118}" srcOrd="2" destOrd="0" presId="urn:microsoft.com/office/officeart/2018/2/layout/IconVerticalSolidList"/>
    <dgm:cxn modelId="{74D08B68-5EA2-4F05-99D6-2BB5B547C04F}" type="presParOf" srcId="{A0F98E54-72D1-438E-B94B-75695248B465}" destId="{C9CBFD7A-5DBF-4AC0-A324-6177E443B8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123726-C78C-4AC3-A862-6D7F59BA3AF9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FA15F3-9BA3-4721-B944-86231DD676B2}">
      <dgm:prSet/>
      <dgm:spPr/>
      <dgm:t>
        <a:bodyPr/>
        <a:lstStyle/>
        <a:p>
          <a:r>
            <a:rPr lang="en-GB"/>
            <a:t>Developed Accounts</a:t>
          </a:r>
          <a:endParaRPr lang="en-US"/>
        </a:p>
      </dgm:t>
    </dgm:pt>
    <dgm:pt modelId="{8732B507-2EA6-4BDE-8CCA-90BBA6B286AB}" type="parTrans" cxnId="{BD5F6A0A-9CE3-4917-8CD9-35071E76A195}">
      <dgm:prSet/>
      <dgm:spPr/>
      <dgm:t>
        <a:bodyPr/>
        <a:lstStyle/>
        <a:p>
          <a:endParaRPr lang="en-US"/>
        </a:p>
      </dgm:t>
    </dgm:pt>
    <dgm:pt modelId="{5A793090-9DBD-4B98-BB0A-24FE648FBA17}" type="sibTrans" cxnId="{BD5F6A0A-9CE3-4917-8CD9-35071E76A195}">
      <dgm:prSet/>
      <dgm:spPr/>
      <dgm:t>
        <a:bodyPr/>
        <a:lstStyle/>
        <a:p>
          <a:endParaRPr lang="en-US"/>
        </a:p>
      </dgm:t>
    </dgm:pt>
    <dgm:pt modelId="{A9B3DB4C-CB84-4EDF-AEC7-2ABCB9CEDC8C}">
      <dgm:prSet/>
      <dgm:spPr/>
      <dgm:t>
        <a:bodyPr/>
        <a:lstStyle/>
        <a:p>
          <a:r>
            <a:rPr lang="en-GB"/>
            <a:t>Feedback from Users</a:t>
          </a:r>
          <a:endParaRPr lang="en-US"/>
        </a:p>
      </dgm:t>
    </dgm:pt>
    <dgm:pt modelId="{CC7275E5-173B-44D7-BD74-33FE46F65F2F}" type="parTrans" cxnId="{FC85D7A2-AF40-43F5-AA3D-16B46C0CD75C}">
      <dgm:prSet/>
      <dgm:spPr/>
      <dgm:t>
        <a:bodyPr/>
        <a:lstStyle/>
        <a:p>
          <a:endParaRPr lang="en-US"/>
        </a:p>
      </dgm:t>
    </dgm:pt>
    <dgm:pt modelId="{6BA251CE-C2FE-42AF-AE4F-7E5D980737CD}" type="sibTrans" cxnId="{FC85D7A2-AF40-43F5-AA3D-16B46C0CD75C}">
      <dgm:prSet/>
      <dgm:spPr/>
      <dgm:t>
        <a:bodyPr/>
        <a:lstStyle/>
        <a:p>
          <a:endParaRPr lang="en-US"/>
        </a:p>
      </dgm:t>
    </dgm:pt>
    <dgm:pt modelId="{16769E42-BBB6-4955-852C-C9E2F2BC1DD0}">
      <dgm:prSet/>
      <dgm:spPr/>
      <dgm:t>
        <a:bodyPr/>
        <a:lstStyle/>
        <a:p>
          <a:r>
            <a:rPr lang="en-GB"/>
            <a:t>360</a:t>
          </a:r>
          <a:r>
            <a:rPr lang="en-US"/>
            <a:t>°</a:t>
          </a:r>
          <a:r>
            <a:rPr lang="en-GB"/>
            <a:t> View of IWIC</a:t>
          </a:r>
          <a:endParaRPr lang="en-US"/>
        </a:p>
      </dgm:t>
    </dgm:pt>
    <dgm:pt modelId="{53D8F2AC-0562-4223-AE8B-172E4E9F5586}" type="parTrans" cxnId="{0EC76B85-172E-41D9-B99A-F9FA55A91FA8}">
      <dgm:prSet/>
      <dgm:spPr/>
      <dgm:t>
        <a:bodyPr/>
        <a:lstStyle/>
        <a:p>
          <a:endParaRPr lang="en-US"/>
        </a:p>
      </dgm:t>
    </dgm:pt>
    <dgm:pt modelId="{7E7F9EE0-AB8D-4235-AC00-CE081C6985D5}" type="sibTrans" cxnId="{0EC76B85-172E-41D9-B99A-F9FA55A91FA8}">
      <dgm:prSet/>
      <dgm:spPr/>
      <dgm:t>
        <a:bodyPr/>
        <a:lstStyle/>
        <a:p>
          <a:endParaRPr lang="en-US"/>
        </a:p>
      </dgm:t>
    </dgm:pt>
    <dgm:pt modelId="{D2576978-FF74-49F5-A79E-9B55FD907F34}">
      <dgm:prSet/>
      <dgm:spPr/>
      <dgm:t>
        <a:bodyPr/>
        <a:lstStyle/>
        <a:p>
          <a:r>
            <a:rPr lang="en-GB"/>
            <a:t>Payment Methods</a:t>
          </a:r>
          <a:endParaRPr lang="en-US"/>
        </a:p>
      </dgm:t>
    </dgm:pt>
    <dgm:pt modelId="{582B9C43-6C44-4C05-9DF1-5343A7D8BE54}" type="parTrans" cxnId="{36A00CEB-B9C9-4526-9EFB-84D5CABB785D}">
      <dgm:prSet/>
      <dgm:spPr/>
      <dgm:t>
        <a:bodyPr/>
        <a:lstStyle/>
        <a:p>
          <a:endParaRPr lang="en-US"/>
        </a:p>
      </dgm:t>
    </dgm:pt>
    <dgm:pt modelId="{93309317-202C-4C58-A90B-CA1B5D0C1240}" type="sibTrans" cxnId="{36A00CEB-B9C9-4526-9EFB-84D5CABB785D}">
      <dgm:prSet/>
      <dgm:spPr/>
      <dgm:t>
        <a:bodyPr/>
        <a:lstStyle/>
        <a:p>
          <a:endParaRPr lang="en-US"/>
        </a:p>
      </dgm:t>
    </dgm:pt>
    <dgm:pt modelId="{C6E1A951-41FA-4194-9D45-93FC2416F7B0}">
      <dgm:prSet/>
      <dgm:spPr/>
      <dgm:t>
        <a:bodyPr/>
        <a:lstStyle/>
        <a:p>
          <a:r>
            <a:rPr lang="en-GB"/>
            <a:t>Membership Management</a:t>
          </a:r>
          <a:endParaRPr lang="en-US"/>
        </a:p>
      </dgm:t>
    </dgm:pt>
    <dgm:pt modelId="{B71EC7F9-1989-4718-8798-8F958BB757C1}" type="parTrans" cxnId="{8391A896-3D13-4EA2-B3A5-AD7DDEC53F5C}">
      <dgm:prSet/>
      <dgm:spPr/>
      <dgm:t>
        <a:bodyPr/>
        <a:lstStyle/>
        <a:p>
          <a:endParaRPr lang="en-US"/>
        </a:p>
      </dgm:t>
    </dgm:pt>
    <dgm:pt modelId="{16CA8DD3-C53A-4096-BC96-F4A5684CD416}" type="sibTrans" cxnId="{8391A896-3D13-4EA2-B3A5-AD7DDEC53F5C}">
      <dgm:prSet/>
      <dgm:spPr/>
      <dgm:t>
        <a:bodyPr/>
        <a:lstStyle/>
        <a:p>
          <a:endParaRPr lang="en-US"/>
        </a:p>
      </dgm:t>
    </dgm:pt>
    <dgm:pt modelId="{2CBDB8A8-EF92-402F-8721-139A363132D6}" type="pres">
      <dgm:prSet presAssocID="{9A123726-C78C-4AC3-A862-6D7F59BA3AF9}" presName="root" presStyleCnt="0">
        <dgm:presLayoutVars>
          <dgm:dir/>
          <dgm:resizeHandles val="exact"/>
        </dgm:presLayoutVars>
      </dgm:prSet>
      <dgm:spPr/>
    </dgm:pt>
    <dgm:pt modelId="{E24DCDFA-E4BC-4093-B84D-F700A8FE20D1}" type="pres">
      <dgm:prSet presAssocID="{35FA15F3-9BA3-4721-B944-86231DD676B2}" presName="compNode" presStyleCnt="0"/>
      <dgm:spPr/>
    </dgm:pt>
    <dgm:pt modelId="{13CAB7E7-C698-4801-91D7-4505872CC985}" type="pres">
      <dgm:prSet presAssocID="{35FA15F3-9BA3-4721-B944-86231DD676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783833-21E6-433C-ADCB-8FFF3E17D07A}" type="pres">
      <dgm:prSet presAssocID="{35FA15F3-9BA3-4721-B944-86231DD676B2}" presName="spaceRect" presStyleCnt="0"/>
      <dgm:spPr/>
    </dgm:pt>
    <dgm:pt modelId="{1A5AA716-7534-490C-A30C-5A5D00B8CAF8}" type="pres">
      <dgm:prSet presAssocID="{35FA15F3-9BA3-4721-B944-86231DD676B2}" presName="textRect" presStyleLbl="revTx" presStyleIdx="0" presStyleCnt="5">
        <dgm:presLayoutVars>
          <dgm:chMax val="1"/>
          <dgm:chPref val="1"/>
        </dgm:presLayoutVars>
      </dgm:prSet>
      <dgm:spPr/>
    </dgm:pt>
    <dgm:pt modelId="{DC67C202-EBDC-4B61-A825-6B3B92D3A3C7}" type="pres">
      <dgm:prSet presAssocID="{5A793090-9DBD-4B98-BB0A-24FE648FBA17}" presName="sibTrans" presStyleCnt="0"/>
      <dgm:spPr/>
    </dgm:pt>
    <dgm:pt modelId="{BADEEAA7-3A2E-42AA-B006-06A29D94690F}" type="pres">
      <dgm:prSet presAssocID="{A9B3DB4C-CB84-4EDF-AEC7-2ABCB9CEDC8C}" presName="compNode" presStyleCnt="0"/>
      <dgm:spPr/>
    </dgm:pt>
    <dgm:pt modelId="{86807694-D062-4D7D-AB45-25D2C6467AEF}" type="pres">
      <dgm:prSet presAssocID="{A9B3DB4C-CB84-4EDF-AEC7-2ABCB9CEDC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8A43579-D994-4D56-B250-8B5FE3933218}" type="pres">
      <dgm:prSet presAssocID="{A9B3DB4C-CB84-4EDF-AEC7-2ABCB9CEDC8C}" presName="spaceRect" presStyleCnt="0"/>
      <dgm:spPr/>
    </dgm:pt>
    <dgm:pt modelId="{9F3297E5-DC17-444C-A654-A0EA44304BED}" type="pres">
      <dgm:prSet presAssocID="{A9B3DB4C-CB84-4EDF-AEC7-2ABCB9CEDC8C}" presName="textRect" presStyleLbl="revTx" presStyleIdx="1" presStyleCnt="5">
        <dgm:presLayoutVars>
          <dgm:chMax val="1"/>
          <dgm:chPref val="1"/>
        </dgm:presLayoutVars>
      </dgm:prSet>
      <dgm:spPr/>
    </dgm:pt>
    <dgm:pt modelId="{A533EBBC-9A41-48A5-85F7-A51A12C69EF0}" type="pres">
      <dgm:prSet presAssocID="{6BA251CE-C2FE-42AF-AE4F-7E5D980737CD}" presName="sibTrans" presStyleCnt="0"/>
      <dgm:spPr/>
    </dgm:pt>
    <dgm:pt modelId="{5F2A899F-A3CF-472F-AAE3-758A81B268E9}" type="pres">
      <dgm:prSet presAssocID="{16769E42-BBB6-4955-852C-C9E2F2BC1DD0}" presName="compNode" presStyleCnt="0"/>
      <dgm:spPr/>
    </dgm:pt>
    <dgm:pt modelId="{5034469A-C6AF-4244-991C-9BB6D2CC69C3}" type="pres">
      <dgm:prSet presAssocID="{16769E42-BBB6-4955-852C-C9E2F2BC1D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B12FC97E-371A-431F-AE89-355918B0C090}" type="pres">
      <dgm:prSet presAssocID="{16769E42-BBB6-4955-852C-C9E2F2BC1DD0}" presName="spaceRect" presStyleCnt="0"/>
      <dgm:spPr/>
    </dgm:pt>
    <dgm:pt modelId="{AB057CF8-9998-49A9-A351-4D3FFB1519F7}" type="pres">
      <dgm:prSet presAssocID="{16769E42-BBB6-4955-852C-C9E2F2BC1DD0}" presName="textRect" presStyleLbl="revTx" presStyleIdx="2" presStyleCnt="5">
        <dgm:presLayoutVars>
          <dgm:chMax val="1"/>
          <dgm:chPref val="1"/>
        </dgm:presLayoutVars>
      </dgm:prSet>
      <dgm:spPr/>
    </dgm:pt>
    <dgm:pt modelId="{BF357D3A-2E12-4E34-ABA1-4DA6675F4376}" type="pres">
      <dgm:prSet presAssocID="{7E7F9EE0-AB8D-4235-AC00-CE081C6985D5}" presName="sibTrans" presStyleCnt="0"/>
      <dgm:spPr/>
    </dgm:pt>
    <dgm:pt modelId="{863E6DD2-5AAD-4BC9-BCF3-BB19029DC57D}" type="pres">
      <dgm:prSet presAssocID="{D2576978-FF74-49F5-A79E-9B55FD907F34}" presName="compNode" presStyleCnt="0"/>
      <dgm:spPr/>
    </dgm:pt>
    <dgm:pt modelId="{A5ED9D39-054E-45DF-B406-32DC55E2FE0C}" type="pres">
      <dgm:prSet presAssocID="{D2576978-FF74-49F5-A79E-9B55FD907F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A0E4FF2-A1FC-4902-A37B-A068E0711670}" type="pres">
      <dgm:prSet presAssocID="{D2576978-FF74-49F5-A79E-9B55FD907F34}" presName="spaceRect" presStyleCnt="0"/>
      <dgm:spPr/>
    </dgm:pt>
    <dgm:pt modelId="{8955D574-9547-497F-A45B-E1527C677145}" type="pres">
      <dgm:prSet presAssocID="{D2576978-FF74-49F5-A79E-9B55FD907F34}" presName="textRect" presStyleLbl="revTx" presStyleIdx="3" presStyleCnt="5">
        <dgm:presLayoutVars>
          <dgm:chMax val="1"/>
          <dgm:chPref val="1"/>
        </dgm:presLayoutVars>
      </dgm:prSet>
      <dgm:spPr/>
    </dgm:pt>
    <dgm:pt modelId="{6ACB6840-A91C-495C-B9FD-1CE336C3B24D}" type="pres">
      <dgm:prSet presAssocID="{93309317-202C-4C58-A90B-CA1B5D0C1240}" presName="sibTrans" presStyleCnt="0"/>
      <dgm:spPr/>
    </dgm:pt>
    <dgm:pt modelId="{D9D1F859-8927-4CE3-B963-DA05A856DCC5}" type="pres">
      <dgm:prSet presAssocID="{C6E1A951-41FA-4194-9D45-93FC2416F7B0}" presName="compNode" presStyleCnt="0"/>
      <dgm:spPr/>
    </dgm:pt>
    <dgm:pt modelId="{DB4481FC-DE5A-49BE-AC86-00716AF9113E}" type="pres">
      <dgm:prSet presAssocID="{C6E1A951-41FA-4194-9D45-93FC2416F7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8478092-E0F7-44B1-82E0-CF30FF3E097C}" type="pres">
      <dgm:prSet presAssocID="{C6E1A951-41FA-4194-9D45-93FC2416F7B0}" presName="spaceRect" presStyleCnt="0"/>
      <dgm:spPr/>
    </dgm:pt>
    <dgm:pt modelId="{DE1229D3-A177-4918-A710-4085B5CC8A69}" type="pres">
      <dgm:prSet presAssocID="{C6E1A951-41FA-4194-9D45-93FC2416F7B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5F6A0A-9CE3-4917-8CD9-35071E76A195}" srcId="{9A123726-C78C-4AC3-A862-6D7F59BA3AF9}" destId="{35FA15F3-9BA3-4721-B944-86231DD676B2}" srcOrd="0" destOrd="0" parTransId="{8732B507-2EA6-4BDE-8CCA-90BBA6B286AB}" sibTransId="{5A793090-9DBD-4B98-BB0A-24FE648FBA17}"/>
    <dgm:cxn modelId="{67226F1B-4AE6-4839-8024-542B167DA001}" type="presOf" srcId="{35FA15F3-9BA3-4721-B944-86231DD676B2}" destId="{1A5AA716-7534-490C-A30C-5A5D00B8CAF8}" srcOrd="0" destOrd="0" presId="urn:microsoft.com/office/officeart/2018/2/layout/IconLabelList"/>
    <dgm:cxn modelId="{8EBD2F23-A7D7-4B19-A527-E46D7F56A591}" type="presOf" srcId="{C6E1A951-41FA-4194-9D45-93FC2416F7B0}" destId="{DE1229D3-A177-4918-A710-4085B5CC8A69}" srcOrd="0" destOrd="0" presId="urn:microsoft.com/office/officeart/2018/2/layout/IconLabelList"/>
    <dgm:cxn modelId="{1596AA25-3B72-4932-8524-E59D52CA6E43}" type="presOf" srcId="{A9B3DB4C-CB84-4EDF-AEC7-2ABCB9CEDC8C}" destId="{9F3297E5-DC17-444C-A654-A0EA44304BED}" srcOrd="0" destOrd="0" presId="urn:microsoft.com/office/officeart/2018/2/layout/IconLabelList"/>
    <dgm:cxn modelId="{87AEBA6E-A368-4CB2-854B-7DBD912817A1}" type="presOf" srcId="{9A123726-C78C-4AC3-A862-6D7F59BA3AF9}" destId="{2CBDB8A8-EF92-402F-8721-139A363132D6}" srcOrd="0" destOrd="0" presId="urn:microsoft.com/office/officeart/2018/2/layout/IconLabelList"/>
    <dgm:cxn modelId="{9CA95376-7F92-4436-891F-CF8D1F313212}" type="presOf" srcId="{D2576978-FF74-49F5-A79E-9B55FD907F34}" destId="{8955D574-9547-497F-A45B-E1527C677145}" srcOrd="0" destOrd="0" presId="urn:microsoft.com/office/officeart/2018/2/layout/IconLabelList"/>
    <dgm:cxn modelId="{0EC76B85-172E-41D9-B99A-F9FA55A91FA8}" srcId="{9A123726-C78C-4AC3-A862-6D7F59BA3AF9}" destId="{16769E42-BBB6-4955-852C-C9E2F2BC1DD0}" srcOrd="2" destOrd="0" parTransId="{53D8F2AC-0562-4223-AE8B-172E4E9F5586}" sibTransId="{7E7F9EE0-AB8D-4235-AC00-CE081C6985D5}"/>
    <dgm:cxn modelId="{8391A896-3D13-4EA2-B3A5-AD7DDEC53F5C}" srcId="{9A123726-C78C-4AC3-A862-6D7F59BA3AF9}" destId="{C6E1A951-41FA-4194-9D45-93FC2416F7B0}" srcOrd="4" destOrd="0" parTransId="{B71EC7F9-1989-4718-8798-8F958BB757C1}" sibTransId="{16CA8DD3-C53A-4096-BC96-F4A5684CD416}"/>
    <dgm:cxn modelId="{FC85D7A2-AF40-43F5-AA3D-16B46C0CD75C}" srcId="{9A123726-C78C-4AC3-A862-6D7F59BA3AF9}" destId="{A9B3DB4C-CB84-4EDF-AEC7-2ABCB9CEDC8C}" srcOrd="1" destOrd="0" parTransId="{CC7275E5-173B-44D7-BD74-33FE46F65F2F}" sibTransId="{6BA251CE-C2FE-42AF-AE4F-7E5D980737CD}"/>
    <dgm:cxn modelId="{F10AE8CB-C26F-4301-A3DF-DD52C7EEE7A3}" type="presOf" srcId="{16769E42-BBB6-4955-852C-C9E2F2BC1DD0}" destId="{AB057CF8-9998-49A9-A351-4D3FFB1519F7}" srcOrd="0" destOrd="0" presId="urn:microsoft.com/office/officeart/2018/2/layout/IconLabelList"/>
    <dgm:cxn modelId="{36A00CEB-B9C9-4526-9EFB-84D5CABB785D}" srcId="{9A123726-C78C-4AC3-A862-6D7F59BA3AF9}" destId="{D2576978-FF74-49F5-A79E-9B55FD907F34}" srcOrd="3" destOrd="0" parTransId="{582B9C43-6C44-4C05-9DF1-5343A7D8BE54}" sibTransId="{93309317-202C-4C58-A90B-CA1B5D0C1240}"/>
    <dgm:cxn modelId="{57678E7C-6517-4FC5-91C9-32BC914C3B3B}" type="presParOf" srcId="{2CBDB8A8-EF92-402F-8721-139A363132D6}" destId="{E24DCDFA-E4BC-4093-B84D-F700A8FE20D1}" srcOrd="0" destOrd="0" presId="urn:microsoft.com/office/officeart/2018/2/layout/IconLabelList"/>
    <dgm:cxn modelId="{E2928BAC-8F5C-44EA-8CEA-3E9EF6FAEFE8}" type="presParOf" srcId="{E24DCDFA-E4BC-4093-B84D-F700A8FE20D1}" destId="{13CAB7E7-C698-4801-91D7-4505872CC985}" srcOrd="0" destOrd="0" presId="urn:microsoft.com/office/officeart/2018/2/layout/IconLabelList"/>
    <dgm:cxn modelId="{04C9E175-FF86-4CF3-9726-9E12372CC857}" type="presParOf" srcId="{E24DCDFA-E4BC-4093-B84D-F700A8FE20D1}" destId="{4B783833-21E6-433C-ADCB-8FFF3E17D07A}" srcOrd="1" destOrd="0" presId="urn:microsoft.com/office/officeart/2018/2/layout/IconLabelList"/>
    <dgm:cxn modelId="{CAC72EAA-6930-42B8-9AE9-F5EEC5E5F9F1}" type="presParOf" srcId="{E24DCDFA-E4BC-4093-B84D-F700A8FE20D1}" destId="{1A5AA716-7534-490C-A30C-5A5D00B8CAF8}" srcOrd="2" destOrd="0" presId="urn:microsoft.com/office/officeart/2018/2/layout/IconLabelList"/>
    <dgm:cxn modelId="{11EDD0E0-C072-4D90-868C-6D2CE67178A6}" type="presParOf" srcId="{2CBDB8A8-EF92-402F-8721-139A363132D6}" destId="{DC67C202-EBDC-4B61-A825-6B3B92D3A3C7}" srcOrd="1" destOrd="0" presId="urn:microsoft.com/office/officeart/2018/2/layout/IconLabelList"/>
    <dgm:cxn modelId="{CFF9A656-D27C-4F2D-88FC-56CC08E45C09}" type="presParOf" srcId="{2CBDB8A8-EF92-402F-8721-139A363132D6}" destId="{BADEEAA7-3A2E-42AA-B006-06A29D94690F}" srcOrd="2" destOrd="0" presId="urn:microsoft.com/office/officeart/2018/2/layout/IconLabelList"/>
    <dgm:cxn modelId="{60D5EC7B-B730-4FFA-ACD0-7D4D2B8CA962}" type="presParOf" srcId="{BADEEAA7-3A2E-42AA-B006-06A29D94690F}" destId="{86807694-D062-4D7D-AB45-25D2C6467AEF}" srcOrd="0" destOrd="0" presId="urn:microsoft.com/office/officeart/2018/2/layout/IconLabelList"/>
    <dgm:cxn modelId="{C71B0D80-30B1-4B1A-9C6B-1218C7DC7917}" type="presParOf" srcId="{BADEEAA7-3A2E-42AA-B006-06A29D94690F}" destId="{78A43579-D994-4D56-B250-8B5FE3933218}" srcOrd="1" destOrd="0" presId="urn:microsoft.com/office/officeart/2018/2/layout/IconLabelList"/>
    <dgm:cxn modelId="{C6FCC670-5E9C-4A3F-A446-AACC08CF66F9}" type="presParOf" srcId="{BADEEAA7-3A2E-42AA-B006-06A29D94690F}" destId="{9F3297E5-DC17-444C-A654-A0EA44304BED}" srcOrd="2" destOrd="0" presId="urn:microsoft.com/office/officeart/2018/2/layout/IconLabelList"/>
    <dgm:cxn modelId="{EB202812-43BC-4E2D-AAE6-7D7E150B4966}" type="presParOf" srcId="{2CBDB8A8-EF92-402F-8721-139A363132D6}" destId="{A533EBBC-9A41-48A5-85F7-A51A12C69EF0}" srcOrd="3" destOrd="0" presId="urn:microsoft.com/office/officeart/2018/2/layout/IconLabelList"/>
    <dgm:cxn modelId="{D55724CC-62B6-45EE-9F14-4A7ECEA5D78D}" type="presParOf" srcId="{2CBDB8A8-EF92-402F-8721-139A363132D6}" destId="{5F2A899F-A3CF-472F-AAE3-758A81B268E9}" srcOrd="4" destOrd="0" presId="urn:microsoft.com/office/officeart/2018/2/layout/IconLabelList"/>
    <dgm:cxn modelId="{DD626069-822D-49A6-9F02-96C46F9B2058}" type="presParOf" srcId="{5F2A899F-A3CF-472F-AAE3-758A81B268E9}" destId="{5034469A-C6AF-4244-991C-9BB6D2CC69C3}" srcOrd="0" destOrd="0" presId="urn:microsoft.com/office/officeart/2018/2/layout/IconLabelList"/>
    <dgm:cxn modelId="{617D1007-F707-4B04-A8D9-460428041FAE}" type="presParOf" srcId="{5F2A899F-A3CF-472F-AAE3-758A81B268E9}" destId="{B12FC97E-371A-431F-AE89-355918B0C090}" srcOrd="1" destOrd="0" presId="urn:microsoft.com/office/officeart/2018/2/layout/IconLabelList"/>
    <dgm:cxn modelId="{6B45AC0D-54A1-4668-BCC6-B10F950870A2}" type="presParOf" srcId="{5F2A899F-A3CF-472F-AAE3-758A81B268E9}" destId="{AB057CF8-9998-49A9-A351-4D3FFB1519F7}" srcOrd="2" destOrd="0" presId="urn:microsoft.com/office/officeart/2018/2/layout/IconLabelList"/>
    <dgm:cxn modelId="{0AA0A97E-5BFD-4F5B-ADBD-809B25464EAD}" type="presParOf" srcId="{2CBDB8A8-EF92-402F-8721-139A363132D6}" destId="{BF357D3A-2E12-4E34-ABA1-4DA6675F4376}" srcOrd="5" destOrd="0" presId="urn:microsoft.com/office/officeart/2018/2/layout/IconLabelList"/>
    <dgm:cxn modelId="{B8EB9A94-08C5-467A-BFCF-BFF7EFB8B0CC}" type="presParOf" srcId="{2CBDB8A8-EF92-402F-8721-139A363132D6}" destId="{863E6DD2-5AAD-4BC9-BCF3-BB19029DC57D}" srcOrd="6" destOrd="0" presId="urn:microsoft.com/office/officeart/2018/2/layout/IconLabelList"/>
    <dgm:cxn modelId="{2D9854FB-D924-4007-9B31-77966E5395DD}" type="presParOf" srcId="{863E6DD2-5AAD-4BC9-BCF3-BB19029DC57D}" destId="{A5ED9D39-054E-45DF-B406-32DC55E2FE0C}" srcOrd="0" destOrd="0" presId="urn:microsoft.com/office/officeart/2018/2/layout/IconLabelList"/>
    <dgm:cxn modelId="{C8897882-E182-4C13-8539-850309C52B69}" type="presParOf" srcId="{863E6DD2-5AAD-4BC9-BCF3-BB19029DC57D}" destId="{7A0E4FF2-A1FC-4902-A37B-A068E0711670}" srcOrd="1" destOrd="0" presId="urn:microsoft.com/office/officeart/2018/2/layout/IconLabelList"/>
    <dgm:cxn modelId="{E4A05189-6115-4B90-9F41-0D3CBE4274AD}" type="presParOf" srcId="{863E6DD2-5AAD-4BC9-BCF3-BB19029DC57D}" destId="{8955D574-9547-497F-A45B-E1527C677145}" srcOrd="2" destOrd="0" presId="urn:microsoft.com/office/officeart/2018/2/layout/IconLabelList"/>
    <dgm:cxn modelId="{2E69707D-1BF1-4481-9072-A697CEE47939}" type="presParOf" srcId="{2CBDB8A8-EF92-402F-8721-139A363132D6}" destId="{6ACB6840-A91C-495C-B9FD-1CE336C3B24D}" srcOrd="7" destOrd="0" presId="urn:microsoft.com/office/officeart/2018/2/layout/IconLabelList"/>
    <dgm:cxn modelId="{5FC5E917-7A34-49B4-A3BD-045DCF7F0F54}" type="presParOf" srcId="{2CBDB8A8-EF92-402F-8721-139A363132D6}" destId="{D9D1F859-8927-4CE3-B963-DA05A856DCC5}" srcOrd="8" destOrd="0" presId="urn:microsoft.com/office/officeart/2018/2/layout/IconLabelList"/>
    <dgm:cxn modelId="{460B122C-DDB8-41FB-B48B-6250758AC8E1}" type="presParOf" srcId="{D9D1F859-8927-4CE3-B963-DA05A856DCC5}" destId="{DB4481FC-DE5A-49BE-AC86-00716AF9113E}" srcOrd="0" destOrd="0" presId="urn:microsoft.com/office/officeart/2018/2/layout/IconLabelList"/>
    <dgm:cxn modelId="{3A627CD9-D69D-4C09-B86B-734F35F2A14F}" type="presParOf" srcId="{D9D1F859-8927-4CE3-B963-DA05A856DCC5}" destId="{38478092-E0F7-44B1-82E0-CF30FF3E097C}" srcOrd="1" destOrd="0" presId="urn:microsoft.com/office/officeart/2018/2/layout/IconLabelList"/>
    <dgm:cxn modelId="{65195DCF-3CE8-401C-969C-5B9A749364E7}" type="presParOf" srcId="{D9D1F859-8927-4CE3-B963-DA05A856DCC5}" destId="{DE1229D3-A177-4918-A710-4085B5CC8A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21803-2FA1-4124-A88E-097F6322022A}">
      <dsp:nvSpPr>
        <dsp:cNvPr id="0" name=""/>
        <dsp:cNvSpPr/>
      </dsp:nvSpPr>
      <dsp:spPr>
        <a:xfrm>
          <a:off x="0" y="665"/>
          <a:ext cx="6290226" cy="558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92994A-5CFB-4624-A5F7-22D949C1705E}">
      <dsp:nvSpPr>
        <dsp:cNvPr id="0" name=""/>
        <dsp:cNvSpPr/>
      </dsp:nvSpPr>
      <dsp:spPr>
        <a:xfrm>
          <a:off x="168978" y="126351"/>
          <a:ext cx="307233" cy="307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2FF2FE-3A97-4120-83B4-D02D143103FC}">
      <dsp:nvSpPr>
        <dsp:cNvPr id="0" name=""/>
        <dsp:cNvSpPr/>
      </dsp:nvSpPr>
      <dsp:spPr>
        <a:xfrm>
          <a:off x="645190" y="665"/>
          <a:ext cx="5645035" cy="5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19" tIns="59119" rIns="59119" bIns="59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Way of sharing urgent messages to the paying members to support business continuity  </a:t>
          </a:r>
        </a:p>
      </dsp:txBody>
      <dsp:txXfrm>
        <a:off x="645190" y="665"/>
        <a:ext cx="5645035" cy="558606"/>
      </dsp:txXfrm>
    </dsp:sp>
    <dsp:sp modelId="{140376D9-6A8E-4644-AECB-DF79BDAF9FE6}">
      <dsp:nvSpPr>
        <dsp:cNvPr id="0" name=""/>
        <dsp:cNvSpPr/>
      </dsp:nvSpPr>
      <dsp:spPr>
        <a:xfrm>
          <a:off x="0" y="698923"/>
          <a:ext cx="6290226" cy="558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14AC9-4229-4BD2-9105-E93CD527B2CB}">
      <dsp:nvSpPr>
        <dsp:cNvPr id="0" name=""/>
        <dsp:cNvSpPr/>
      </dsp:nvSpPr>
      <dsp:spPr>
        <a:xfrm>
          <a:off x="168978" y="824609"/>
          <a:ext cx="307233" cy="307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2FD97C-0038-4588-B478-EA49717972B8}">
      <dsp:nvSpPr>
        <dsp:cNvPr id="0" name=""/>
        <dsp:cNvSpPr/>
      </dsp:nvSpPr>
      <dsp:spPr>
        <a:xfrm>
          <a:off x="645190" y="698923"/>
          <a:ext cx="5645035" cy="5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19" tIns="59119" rIns="59119" bIns="59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small induction section/reminders </a:t>
          </a:r>
        </a:p>
      </dsp:txBody>
      <dsp:txXfrm>
        <a:off x="645190" y="698923"/>
        <a:ext cx="5645035" cy="558606"/>
      </dsp:txXfrm>
    </dsp:sp>
    <dsp:sp modelId="{6F001950-1BFD-44C9-A19E-92D0E5440632}">
      <dsp:nvSpPr>
        <dsp:cNvPr id="0" name=""/>
        <dsp:cNvSpPr/>
      </dsp:nvSpPr>
      <dsp:spPr>
        <a:xfrm>
          <a:off x="0" y="1397181"/>
          <a:ext cx="6290226" cy="558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48D3D5-0FEA-4621-A3C9-F867A11A8F4B}">
      <dsp:nvSpPr>
        <dsp:cNvPr id="0" name=""/>
        <dsp:cNvSpPr/>
      </dsp:nvSpPr>
      <dsp:spPr>
        <a:xfrm>
          <a:off x="168978" y="1522868"/>
          <a:ext cx="307233" cy="3072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56958-DB54-4B5E-95BE-E19A2EB4923D}">
      <dsp:nvSpPr>
        <dsp:cNvPr id="0" name=""/>
        <dsp:cNvSpPr/>
      </dsp:nvSpPr>
      <dsp:spPr>
        <a:xfrm>
          <a:off x="645190" y="1397181"/>
          <a:ext cx="5645035" cy="5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19" tIns="59119" rIns="59119" bIns="59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Way to pay their monthly subscription </a:t>
          </a:r>
        </a:p>
      </dsp:txBody>
      <dsp:txXfrm>
        <a:off x="645190" y="1397181"/>
        <a:ext cx="5645035" cy="558606"/>
      </dsp:txXfrm>
    </dsp:sp>
    <dsp:sp modelId="{CC028D7B-DEFC-4CB1-AE6E-D0C1EEE21FA7}">
      <dsp:nvSpPr>
        <dsp:cNvPr id="0" name=""/>
        <dsp:cNvSpPr/>
      </dsp:nvSpPr>
      <dsp:spPr>
        <a:xfrm>
          <a:off x="0" y="2095440"/>
          <a:ext cx="6290226" cy="558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E6DE56-4531-491E-BA8B-A359BB8E13C0}">
      <dsp:nvSpPr>
        <dsp:cNvPr id="0" name=""/>
        <dsp:cNvSpPr/>
      </dsp:nvSpPr>
      <dsp:spPr>
        <a:xfrm>
          <a:off x="168978" y="2221126"/>
          <a:ext cx="307233" cy="3072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92A14E-944E-4FCF-A856-95A2EC76B724}">
      <dsp:nvSpPr>
        <dsp:cNvPr id="0" name=""/>
        <dsp:cNvSpPr/>
      </dsp:nvSpPr>
      <dsp:spPr>
        <a:xfrm>
          <a:off x="645190" y="2095440"/>
          <a:ext cx="5645035" cy="5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19" tIns="59119" rIns="59119" bIns="59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Way to submit feedback on the IWIC experience </a:t>
          </a:r>
        </a:p>
      </dsp:txBody>
      <dsp:txXfrm>
        <a:off x="645190" y="2095440"/>
        <a:ext cx="5645035" cy="558606"/>
      </dsp:txXfrm>
    </dsp:sp>
    <dsp:sp modelId="{FBC71B77-5A37-4D22-9CBF-C6DD7FE8AB00}">
      <dsp:nvSpPr>
        <dsp:cNvPr id="0" name=""/>
        <dsp:cNvSpPr/>
      </dsp:nvSpPr>
      <dsp:spPr>
        <a:xfrm>
          <a:off x="0" y="2793698"/>
          <a:ext cx="6290226" cy="558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54DAD-A00F-49CF-947A-2F36C21E5F9F}">
      <dsp:nvSpPr>
        <dsp:cNvPr id="0" name=""/>
        <dsp:cNvSpPr/>
      </dsp:nvSpPr>
      <dsp:spPr>
        <a:xfrm>
          <a:off x="168978" y="2919384"/>
          <a:ext cx="307233" cy="3072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A29398-4A0C-460C-A6F0-BA4FD9AD64D0}">
      <dsp:nvSpPr>
        <dsp:cNvPr id="0" name=""/>
        <dsp:cNvSpPr/>
      </dsp:nvSpPr>
      <dsp:spPr>
        <a:xfrm>
          <a:off x="645190" y="2793698"/>
          <a:ext cx="5645035" cy="5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19" tIns="59119" rIns="59119" bIns="59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Include a map/directions of how to find the IWIC </a:t>
          </a:r>
        </a:p>
      </dsp:txBody>
      <dsp:txXfrm>
        <a:off x="645190" y="2793698"/>
        <a:ext cx="5645035" cy="558606"/>
      </dsp:txXfrm>
    </dsp:sp>
    <dsp:sp modelId="{32370A04-1985-465A-886F-6D1A4D51C957}">
      <dsp:nvSpPr>
        <dsp:cNvPr id="0" name=""/>
        <dsp:cNvSpPr/>
      </dsp:nvSpPr>
      <dsp:spPr>
        <a:xfrm>
          <a:off x="0" y="3491956"/>
          <a:ext cx="6290226" cy="558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7418E4-3AB6-45DB-A9A9-9B24787298B9}">
      <dsp:nvSpPr>
        <dsp:cNvPr id="0" name=""/>
        <dsp:cNvSpPr/>
      </dsp:nvSpPr>
      <dsp:spPr>
        <a:xfrm>
          <a:off x="168978" y="3617643"/>
          <a:ext cx="307233" cy="3072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1E6C0-106B-4FB9-B6FA-D8AEABA8FAF6}">
      <dsp:nvSpPr>
        <dsp:cNvPr id="0" name=""/>
        <dsp:cNvSpPr/>
      </dsp:nvSpPr>
      <dsp:spPr>
        <a:xfrm>
          <a:off x="645190" y="3491956"/>
          <a:ext cx="5645035" cy="5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19" tIns="59119" rIns="59119" bIns="59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 basic information about the business membership offer, opening times </a:t>
          </a:r>
          <a:r>
            <a:rPr lang="en-US" sz="1400" kern="1200" dirty="0" err="1"/>
            <a:t>etc</a:t>
          </a:r>
          <a:r>
            <a:rPr lang="en-US" sz="1400" kern="1200" dirty="0"/>
            <a:t> </a:t>
          </a:r>
        </a:p>
      </dsp:txBody>
      <dsp:txXfrm>
        <a:off x="645190" y="3491956"/>
        <a:ext cx="5645035" cy="558606"/>
      </dsp:txXfrm>
    </dsp:sp>
    <dsp:sp modelId="{44EF6320-BF9E-46E8-99B2-C52BAB4BD512}">
      <dsp:nvSpPr>
        <dsp:cNvPr id="0" name=""/>
        <dsp:cNvSpPr/>
      </dsp:nvSpPr>
      <dsp:spPr>
        <a:xfrm>
          <a:off x="0" y="4190214"/>
          <a:ext cx="6290226" cy="558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52B8EF-D0E8-455A-93FB-B380C1AD9FA0}">
      <dsp:nvSpPr>
        <dsp:cNvPr id="0" name=""/>
        <dsp:cNvSpPr/>
      </dsp:nvSpPr>
      <dsp:spPr>
        <a:xfrm>
          <a:off x="168978" y="4315901"/>
          <a:ext cx="307233" cy="30723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7A11B6-3DE2-427B-ACE5-D8DEF1A8F242}">
      <dsp:nvSpPr>
        <dsp:cNvPr id="0" name=""/>
        <dsp:cNvSpPr/>
      </dsp:nvSpPr>
      <dsp:spPr>
        <a:xfrm>
          <a:off x="645190" y="4190214"/>
          <a:ext cx="5645035" cy="5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19" tIns="59119" rIns="59119" bIns="59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information and booking facilities for upcoming events </a:t>
          </a:r>
        </a:p>
      </dsp:txBody>
      <dsp:txXfrm>
        <a:off x="645190" y="4190214"/>
        <a:ext cx="5645035" cy="558606"/>
      </dsp:txXfrm>
    </dsp:sp>
    <dsp:sp modelId="{AC0B7246-4257-4B97-85DC-44C14110AD54}">
      <dsp:nvSpPr>
        <dsp:cNvPr id="0" name=""/>
        <dsp:cNvSpPr/>
      </dsp:nvSpPr>
      <dsp:spPr>
        <a:xfrm>
          <a:off x="0" y="4888473"/>
          <a:ext cx="6290226" cy="5586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7804AF-EAFC-4001-9002-BAD116725860}">
      <dsp:nvSpPr>
        <dsp:cNvPr id="0" name=""/>
        <dsp:cNvSpPr/>
      </dsp:nvSpPr>
      <dsp:spPr>
        <a:xfrm>
          <a:off x="168978" y="5014159"/>
          <a:ext cx="307233" cy="3072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BAD17-A94F-48DF-9EC5-0E859609A158}">
      <dsp:nvSpPr>
        <dsp:cNvPr id="0" name=""/>
        <dsp:cNvSpPr/>
      </dsp:nvSpPr>
      <dsp:spPr>
        <a:xfrm>
          <a:off x="645190" y="4888473"/>
          <a:ext cx="5645035" cy="5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19" tIns="59119" rIns="59119" bIns="59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360 Virtual Tour</a:t>
          </a:r>
        </a:p>
      </dsp:txBody>
      <dsp:txXfrm>
        <a:off x="645190" y="4888473"/>
        <a:ext cx="5645035" cy="558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BACB9-072E-41D3-A6E4-1327B59F06AD}">
      <dsp:nvSpPr>
        <dsp:cNvPr id="0" name=""/>
        <dsp:cNvSpPr/>
      </dsp:nvSpPr>
      <dsp:spPr>
        <a:xfrm>
          <a:off x="0" y="3974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F9107F-F630-485A-B6D0-AA0206386687}">
      <dsp:nvSpPr>
        <dsp:cNvPr id="0" name=""/>
        <dsp:cNvSpPr/>
      </dsp:nvSpPr>
      <dsp:spPr>
        <a:xfrm>
          <a:off x="256089" y="194454"/>
          <a:ext cx="465617" cy="465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2166BD-72E9-4D13-9B27-D3957FD746C9}">
      <dsp:nvSpPr>
        <dsp:cNvPr id="0" name=""/>
        <dsp:cNvSpPr/>
      </dsp:nvSpPr>
      <dsp:spPr>
        <a:xfrm>
          <a:off x="977796" y="3974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Social Media API – Importing the Latest Information from Twitter.</a:t>
          </a:r>
          <a:endParaRPr lang="en-US" sz="1900" kern="1200"/>
        </a:p>
      </dsp:txBody>
      <dsp:txXfrm>
        <a:off x="977796" y="3974"/>
        <a:ext cx="5426197" cy="846576"/>
      </dsp:txXfrm>
    </dsp:sp>
    <dsp:sp modelId="{69356E7C-D8CC-4EE2-A23D-2358E40DFCBF}">
      <dsp:nvSpPr>
        <dsp:cNvPr id="0" name=""/>
        <dsp:cNvSpPr/>
      </dsp:nvSpPr>
      <dsp:spPr>
        <a:xfrm>
          <a:off x="0" y="1062195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EA31CC-4152-4DBB-995B-052B3F6D0AAE}">
      <dsp:nvSpPr>
        <dsp:cNvPr id="0" name=""/>
        <dsp:cNvSpPr/>
      </dsp:nvSpPr>
      <dsp:spPr>
        <a:xfrm>
          <a:off x="256089" y="1252675"/>
          <a:ext cx="465617" cy="465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D1A68-8DE9-4FF5-A22B-176DBC9588A8}">
      <dsp:nvSpPr>
        <dsp:cNvPr id="0" name=""/>
        <dsp:cNvSpPr/>
      </dsp:nvSpPr>
      <dsp:spPr>
        <a:xfrm>
          <a:off x="977796" y="1062195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Finalising the Membership Page to include the latest Membership Offers.</a:t>
          </a:r>
          <a:endParaRPr lang="en-US" sz="1900" kern="1200"/>
        </a:p>
      </dsp:txBody>
      <dsp:txXfrm>
        <a:off x="977796" y="1062195"/>
        <a:ext cx="5426197" cy="846576"/>
      </dsp:txXfrm>
    </dsp:sp>
    <dsp:sp modelId="{118B1310-E257-49D4-9089-C729F8910FD8}">
      <dsp:nvSpPr>
        <dsp:cNvPr id="0" name=""/>
        <dsp:cNvSpPr/>
      </dsp:nvSpPr>
      <dsp:spPr>
        <a:xfrm>
          <a:off x="0" y="2120416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555FD7-B554-43DF-9965-820EB1D6F5F5}">
      <dsp:nvSpPr>
        <dsp:cNvPr id="0" name=""/>
        <dsp:cNvSpPr/>
      </dsp:nvSpPr>
      <dsp:spPr>
        <a:xfrm>
          <a:off x="256089" y="2310895"/>
          <a:ext cx="465617" cy="465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A4E810-C8C2-49E4-8E42-8B5723338D89}">
      <dsp:nvSpPr>
        <dsp:cNvPr id="0" name=""/>
        <dsp:cNvSpPr/>
      </dsp:nvSpPr>
      <dsp:spPr>
        <a:xfrm>
          <a:off x="977796" y="2120416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Imbedding Google Maps and a parking map making it easier to find you.</a:t>
          </a:r>
          <a:endParaRPr lang="en-US" sz="1900" kern="1200"/>
        </a:p>
      </dsp:txBody>
      <dsp:txXfrm>
        <a:off x="977796" y="2120416"/>
        <a:ext cx="5426197" cy="846576"/>
      </dsp:txXfrm>
    </dsp:sp>
    <dsp:sp modelId="{63C757E5-508D-4A1F-A35F-7ABBBD09F864}">
      <dsp:nvSpPr>
        <dsp:cNvPr id="0" name=""/>
        <dsp:cNvSpPr/>
      </dsp:nvSpPr>
      <dsp:spPr>
        <a:xfrm>
          <a:off x="0" y="3178636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64A75-5A14-4F48-BD66-DFD3EB695762}">
      <dsp:nvSpPr>
        <dsp:cNvPr id="0" name=""/>
        <dsp:cNvSpPr/>
      </dsp:nvSpPr>
      <dsp:spPr>
        <a:xfrm>
          <a:off x="256089" y="3369116"/>
          <a:ext cx="465617" cy="465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051814-BF9A-4094-A57E-9AD0E6D30782}">
      <dsp:nvSpPr>
        <dsp:cNvPr id="0" name=""/>
        <dsp:cNvSpPr/>
      </dsp:nvSpPr>
      <dsp:spPr>
        <a:xfrm>
          <a:off x="977796" y="3178636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Complete Unit Testing on the Application</a:t>
          </a:r>
          <a:endParaRPr lang="en-US" sz="1900" kern="1200"/>
        </a:p>
      </dsp:txBody>
      <dsp:txXfrm>
        <a:off x="977796" y="3178636"/>
        <a:ext cx="5426197" cy="846576"/>
      </dsp:txXfrm>
    </dsp:sp>
    <dsp:sp modelId="{D7A85B18-C480-4ACF-9E12-07AFEA6108B6}">
      <dsp:nvSpPr>
        <dsp:cNvPr id="0" name=""/>
        <dsp:cNvSpPr/>
      </dsp:nvSpPr>
      <dsp:spPr>
        <a:xfrm>
          <a:off x="0" y="4236857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EDAB9-D230-4C44-82DF-5367A5FD20FE}">
      <dsp:nvSpPr>
        <dsp:cNvPr id="0" name=""/>
        <dsp:cNvSpPr/>
      </dsp:nvSpPr>
      <dsp:spPr>
        <a:xfrm>
          <a:off x="256089" y="4427337"/>
          <a:ext cx="465617" cy="4656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BFD7A-5DBF-4AC0-A324-6177E443B819}">
      <dsp:nvSpPr>
        <dsp:cNvPr id="0" name=""/>
        <dsp:cNvSpPr/>
      </dsp:nvSpPr>
      <dsp:spPr>
        <a:xfrm>
          <a:off x="977796" y="4236857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Post-Mortems – Examining the Application</a:t>
          </a:r>
          <a:endParaRPr lang="en-US" sz="1900" kern="1200"/>
        </a:p>
      </dsp:txBody>
      <dsp:txXfrm>
        <a:off x="977796" y="4236857"/>
        <a:ext cx="5426197" cy="846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AB7E7-C698-4801-91D7-4505872CC985}">
      <dsp:nvSpPr>
        <dsp:cNvPr id="0" name=""/>
        <dsp:cNvSpPr/>
      </dsp:nvSpPr>
      <dsp:spPr>
        <a:xfrm>
          <a:off x="77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AA716-7534-490C-A30C-5A5D00B8CAF8}">
      <dsp:nvSpPr>
        <dsp:cNvPr id="0" name=""/>
        <dsp:cNvSpPr/>
      </dsp:nvSpPr>
      <dsp:spPr>
        <a:xfrm>
          <a:off x="280199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Developed Accounts</a:t>
          </a:r>
          <a:endParaRPr lang="en-US" sz="2000" kern="1200"/>
        </a:p>
      </dsp:txBody>
      <dsp:txXfrm>
        <a:off x="280199" y="1945097"/>
        <a:ext cx="1800000" cy="720000"/>
      </dsp:txXfrm>
    </dsp:sp>
    <dsp:sp modelId="{86807694-D062-4D7D-AB45-25D2C6467AEF}">
      <dsp:nvSpPr>
        <dsp:cNvPr id="0" name=""/>
        <dsp:cNvSpPr/>
      </dsp:nvSpPr>
      <dsp:spPr>
        <a:xfrm>
          <a:off x="289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3297E5-DC17-444C-A654-A0EA44304BED}">
      <dsp:nvSpPr>
        <dsp:cNvPr id="0" name=""/>
        <dsp:cNvSpPr/>
      </dsp:nvSpPr>
      <dsp:spPr>
        <a:xfrm>
          <a:off x="239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Feedback from Users</a:t>
          </a:r>
          <a:endParaRPr lang="en-US" sz="2000" kern="1200"/>
        </a:p>
      </dsp:txBody>
      <dsp:txXfrm>
        <a:off x="2395200" y="1945097"/>
        <a:ext cx="1800000" cy="720000"/>
      </dsp:txXfrm>
    </dsp:sp>
    <dsp:sp modelId="{5034469A-C6AF-4244-991C-9BB6D2CC69C3}">
      <dsp:nvSpPr>
        <dsp:cNvPr id="0" name=""/>
        <dsp:cNvSpPr/>
      </dsp:nvSpPr>
      <dsp:spPr>
        <a:xfrm>
          <a:off x="5005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57CF8-9998-49A9-A351-4D3FFB1519F7}">
      <dsp:nvSpPr>
        <dsp:cNvPr id="0" name=""/>
        <dsp:cNvSpPr/>
      </dsp:nvSpPr>
      <dsp:spPr>
        <a:xfrm>
          <a:off x="451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360</a:t>
          </a:r>
          <a:r>
            <a:rPr lang="en-US" sz="2000" kern="1200"/>
            <a:t>°</a:t>
          </a:r>
          <a:r>
            <a:rPr lang="en-GB" sz="2000" kern="1200"/>
            <a:t> View of IWIC</a:t>
          </a:r>
          <a:endParaRPr lang="en-US" sz="2000" kern="1200"/>
        </a:p>
      </dsp:txBody>
      <dsp:txXfrm>
        <a:off x="4510200" y="1945097"/>
        <a:ext cx="1800000" cy="720000"/>
      </dsp:txXfrm>
    </dsp:sp>
    <dsp:sp modelId="{A5ED9D39-054E-45DF-B406-32DC55E2FE0C}">
      <dsp:nvSpPr>
        <dsp:cNvPr id="0" name=""/>
        <dsp:cNvSpPr/>
      </dsp:nvSpPr>
      <dsp:spPr>
        <a:xfrm>
          <a:off x="712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55D574-9547-497F-A45B-E1527C677145}">
      <dsp:nvSpPr>
        <dsp:cNvPr id="0" name=""/>
        <dsp:cNvSpPr/>
      </dsp:nvSpPr>
      <dsp:spPr>
        <a:xfrm>
          <a:off x="662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Payment Methods</a:t>
          </a:r>
          <a:endParaRPr lang="en-US" sz="2000" kern="1200"/>
        </a:p>
      </dsp:txBody>
      <dsp:txXfrm>
        <a:off x="6625200" y="1945097"/>
        <a:ext cx="1800000" cy="720000"/>
      </dsp:txXfrm>
    </dsp:sp>
    <dsp:sp modelId="{DB4481FC-DE5A-49BE-AC86-00716AF9113E}">
      <dsp:nvSpPr>
        <dsp:cNvPr id="0" name=""/>
        <dsp:cNvSpPr/>
      </dsp:nvSpPr>
      <dsp:spPr>
        <a:xfrm>
          <a:off x="923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229D3-A177-4918-A710-4085B5CC8A69}">
      <dsp:nvSpPr>
        <dsp:cNvPr id="0" name=""/>
        <dsp:cNvSpPr/>
      </dsp:nvSpPr>
      <dsp:spPr>
        <a:xfrm>
          <a:off x="874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Membership Management</a:t>
          </a:r>
          <a:endParaRPr lang="en-US" sz="2000" kern="1200"/>
        </a:p>
      </dsp:txBody>
      <dsp:txXfrm>
        <a:off x="8740200" y="194509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61C8B-BBD1-410E-8041-49D1C61ED8D0}" type="datetimeFigureOut">
              <a:rPr lang="en-US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75082-CC60-4723-A30A-9C2A7D3DB5F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created this page, which...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75082-CC60-4723-A30A-9C2A7D3DB5F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24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0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2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://itismymind.blogspot.com/2014_09_01_archive.html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>
                <a:cs typeface="Calibri Light"/>
              </a:rPr>
              <a:t>IWIC Application 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Mobile &amp; Web Development</a:t>
            </a:r>
          </a:p>
          <a:p>
            <a:pPr algn="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8C2E3-4507-4678-9D19-93F511B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...WHat was the brief...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02ACE9C-A661-4951-828F-3C851050B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80645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 descr="It's My Mind: September 2014">
            <a:extLst>
              <a:ext uri="{FF2B5EF4-FFF2-40B4-BE49-F238E27FC236}">
                <a16:creationId xmlns:a16="http://schemas.microsoft.com/office/drawing/2014/main" id="{6E74F513-A9A8-5A49-9681-09BA847213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363373" y="5707016"/>
            <a:ext cx="485074" cy="4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70865-66A6-4AC1-AAFF-EE32676D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...What we developed...  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828973-C7C1-4E11-9261-00EDD860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dirty="0">
                <a:solidFill>
                  <a:schemeClr val="tx2"/>
                </a:solidFill>
              </a:rPr>
              <a:t>Introduction page </a:t>
            </a:r>
          </a:p>
          <a:p>
            <a:pPr marL="305435" indent="-305435"/>
            <a:r>
              <a:rPr lang="en-US" dirty="0">
                <a:solidFill>
                  <a:schemeClr val="tx2"/>
                </a:solidFill>
              </a:rPr>
              <a:t>Navigation bar </a:t>
            </a:r>
          </a:p>
          <a:p>
            <a:pPr marL="305435" indent="-305435"/>
            <a:r>
              <a:rPr lang="en-US" dirty="0">
                <a:solidFill>
                  <a:schemeClr val="tx2"/>
                </a:solidFill>
              </a:rPr>
              <a:t>Login and Register</a:t>
            </a:r>
          </a:p>
          <a:p>
            <a:pPr marL="305435" indent="-305435"/>
            <a:r>
              <a:rPr lang="en-US" dirty="0">
                <a:solidFill>
                  <a:schemeClr val="tx2"/>
                </a:solidFill>
              </a:rPr>
              <a:t>Memberships Information and Payment Link</a:t>
            </a:r>
          </a:p>
          <a:p>
            <a:pPr marL="305435" indent="-305435"/>
            <a:r>
              <a:rPr lang="en-US" dirty="0">
                <a:solidFill>
                  <a:schemeClr val="tx2"/>
                </a:solidFill>
              </a:rPr>
              <a:t>“</a:t>
            </a:r>
            <a:r>
              <a:rPr lang="en-US" dirty="0" err="1">
                <a:solidFill>
                  <a:schemeClr val="tx2"/>
                </a:solidFill>
              </a:rPr>
              <a:t>Eventbright</a:t>
            </a:r>
            <a:r>
              <a:rPr lang="en-US" dirty="0">
                <a:solidFill>
                  <a:schemeClr val="tx2"/>
                </a:solidFill>
              </a:rPr>
              <a:t>” API </a:t>
            </a:r>
          </a:p>
          <a:p>
            <a:pPr marL="305435" indent="-305435"/>
            <a:r>
              <a:rPr lang="en-US" dirty="0">
                <a:solidFill>
                  <a:schemeClr val="tx2"/>
                </a:solidFill>
              </a:rPr>
              <a:t>Booking API shortcut </a:t>
            </a:r>
          </a:p>
          <a:p>
            <a:pPr marL="305435" indent="-305435"/>
            <a:r>
              <a:rPr lang="en-US" dirty="0">
                <a:solidFill>
                  <a:schemeClr val="tx2"/>
                </a:solidFill>
              </a:rPr>
              <a:t>Gallery </a:t>
            </a:r>
          </a:p>
          <a:p>
            <a:pPr marL="305435" indent="-305435"/>
            <a:r>
              <a:rPr lang="en-US" dirty="0">
                <a:solidFill>
                  <a:schemeClr val="tx2"/>
                </a:solidFill>
              </a:rPr>
              <a:t>About IWIC (team) Information</a:t>
            </a:r>
          </a:p>
          <a:p>
            <a:pPr marL="305435" indent="-305435"/>
            <a:endParaRPr lang="en-US" dirty="0">
              <a:solidFill>
                <a:schemeClr val="tx2"/>
              </a:solidFill>
            </a:endParaRPr>
          </a:p>
          <a:p>
            <a:pPr marL="305435" indent="-305435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06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1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99FA6-7C0A-C44B-B9D5-108B3D74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Finishing touches</a:t>
            </a:r>
          </a:p>
        </p:txBody>
      </p:sp>
      <p:graphicFrame>
        <p:nvGraphicFramePr>
          <p:cNvPr id="24" name="TextBox 4">
            <a:extLst>
              <a:ext uri="{FF2B5EF4-FFF2-40B4-BE49-F238E27FC236}">
                <a16:creationId xmlns:a16="http://schemas.microsoft.com/office/drawing/2014/main" id="{81C8F2FE-0453-44A6-88C9-A5448AE1A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21139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366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5595-B6BF-B746-8F1C-68F35C12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Ongoing development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43C201-E47E-42BC-829C-9A39E92F6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5860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10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1B051-00B9-4D3E-A1AF-DAB2E52E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THANK YOU!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C4A5-44A6-4B97-A657-5810A032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cap="all"/>
              <a:t>ANY QUESTIONS? </a:t>
            </a:r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2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167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IWIC Application </vt:lpstr>
      <vt:lpstr>...WHat was the brief...</vt:lpstr>
      <vt:lpstr>...What we developed...  </vt:lpstr>
      <vt:lpstr>Finishing touches</vt:lpstr>
      <vt:lpstr>Ongoing development plan</vt:lpstr>
      <vt:lpstr>THANK YOU!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IWIC Application </dc:title>
  <dc:creator>James Wood (s192019)</dc:creator>
  <cp:lastModifiedBy>James Wood (s192019)</cp:lastModifiedBy>
  <cp:revision>2</cp:revision>
  <dcterms:created xsi:type="dcterms:W3CDTF">2018-12-12T09:05:21Z</dcterms:created>
  <dcterms:modified xsi:type="dcterms:W3CDTF">2018-12-14T10:30:28Z</dcterms:modified>
</cp:coreProperties>
</file>