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2" r:id="rId1"/>
  </p:sldMasterIdLst>
  <p:sldIdLst>
    <p:sldId id="256" r:id="rId2"/>
    <p:sldId id="266" r:id="rId3"/>
    <p:sldId id="257" r:id="rId4"/>
    <p:sldId id="268" r:id="rId5"/>
    <p:sldId id="259" r:id="rId6"/>
    <p:sldId id="271" r:id="rId7"/>
    <p:sldId id="273" r:id="rId8"/>
    <p:sldId id="261" r:id="rId9"/>
    <p:sldId id="270" r:id="rId10"/>
    <p:sldId id="262" r:id="rId11"/>
    <p:sldId id="264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CCB4E-AB64-68FF-4A63-F2D8992D4C41}" v="150" dt="2018-11-27T20:45:33.471"/>
    <p1510:client id="{DAD6426F-CF5D-45E0-550E-0250AD71C8CA}" v="12" dt="2018-11-27T20:51:43.659"/>
    <p1510:client id="{9451D228-425C-3891-8F03-E93CE7F36E20}" v="25" dt="2018-11-28T08:53:07.230"/>
    <p1510:client id="{CC5ADEDD-92DA-860B-67F6-51A7C4CCD15E}" v="41" dt="2018-11-27T22:52:10.182"/>
    <p1510:client id="{74E276AA-3717-63E3-7E87-6D554960E1C1}" v="95" dt="2018-11-27T21:01:08.435"/>
    <p1510:client id="{58769EA8-58A2-2D36-3EA4-EC5BF0784026}" v="22" dt="2018-11-27T21:12:07.077"/>
    <p1510:client id="{15CB2AB6-E430-3006-3E63-178035A65C8B}" v="102" dt="2018-11-27T22:44:13.630"/>
    <p1510:client id="{E2790126-196A-0049-8B82-89853238BBFC}" v="321" dt="2018-11-28T08:55:48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5f440c05c1ab151d71fcd0a9d989712ad3ef2c5b9dfa7baed79dfbbf798b09a::" providerId="AD" clId="Web-{F3FCCB4E-AB64-68FF-4A63-F2D8992D4C41}"/>
    <pc:docChg chg="modSld">
      <pc:chgData name="Guest User" userId="S::urn:spo:anon#05f440c05c1ab151d71fcd0a9d989712ad3ef2c5b9dfa7baed79dfbbf798b09a::" providerId="AD" clId="Web-{F3FCCB4E-AB64-68FF-4A63-F2D8992D4C41}" dt="2018-11-27T20:45:33.471" v="154" actId="1076"/>
      <pc:docMkLst>
        <pc:docMk/>
      </pc:docMkLst>
      <pc:sldChg chg="modSp">
        <pc:chgData name="Guest User" userId="S::urn:spo:anon#05f440c05c1ab151d71fcd0a9d989712ad3ef2c5b9dfa7baed79dfbbf798b09a::" providerId="AD" clId="Web-{F3FCCB4E-AB64-68FF-4A63-F2D8992D4C41}" dt="2018-11-27T20:30:09.858" v="3" actId="1076"/>
        <pc:sldMkLst>
          <pc:docMk/>
          <pc:sldMk cId="4083299654" sldId="259"/>
        </pc:sldMkLst>
        <pc:spChg chg="mod">
          <ac:chgData name="Guest User" userId="S::urn:spo:anon#05f440c05c1ab151d71fcd0a9d989712ad3ef2c5b9dfa7baed79dfbbf798b09a::" providerId="AD" clId="Web-{F3FCCB4E-AB64-68FF-4A63-F2D8992D4C41}" dt="2018-11-27T20:29:59.077" v="0" actId="1076"/>
          <ac:spMkLst>
            <pc:docMk/>
            <pc:sldMk cId="4083299654" sldId="259"/>
            <ac:spMk id="2" creationId="{8D1AF1B2-BF70-3545-8505-AE6033BF37D4}"/>
          </ac:spMkLst>
        </pc:spChg>
        <pc:spChg chg="mod">
          <ac:chgData name="Guest User" userId="S::urn:spo:anon#05f440c05c1ab151d71fcd0a9d989712ad3ef2c5b9dfa7baed79dfbbf798b09a::" providerId="AD" clId="Web-{F3FCCB4E-AB64-68FF-4A63-F2D8992D4C41}" dt="2018-11-27T20:30:01.327" v="1" actId="1076"/>
          <ac:spMkLst>
            <pc:docMk/>
            <pc:sldMk cId="4083299654" sldId="259"/>
            <ac:spMk id="3" creationId="{8A91C6D0-8E50-0240-94D7-A9C37A3DD09F}"/>
          </ac:spMkLst>
        </pc:spChg>
        <pc:spChg chg="mod">
          <ac:chgData name="Guest User" userId="S::urn:spo:anon#05f440c05c1ab151d71fcd0a9d989712ad3ef2c5b9dfa7baed79dfbbf798b09a::" providerId="AD" clId="Web-{F3FCCB4E-AB64-68FF-4A63-F2D8992D4C41}" dt="2018-11-27T20:30:05.124" v="2" actId="1076"/>
          <ac:spMkLst>
            <pc:docMk/>
            <pc:sldMk cId="4083299654" sldId="259"/>
            <ac:spMk id="4" creationId="{2C832E15-9135-3B49-A57D-9D22E4D6EA7E}"/>
          </ac:spMkLst>
        </pc:spChg>
        <pc:spChg chg="mod">
          <ac:chgData name="Guest User" userId="S::urn:spo:anon#05f440c05c1ab151d71fcd0a9d989712ad3ef2c5b9dfa7baed79dfbbf798b09a::" providerId="AD" clId="Web-{F3FCCB4E-AB64-68FF-4A63-F2D8992D4C41}" dt="2018-11-27T20:30:09.858" v="3" actId="1076"/>
          <ac:spMkLst>
            <pc:docMk/>
            <pc:sldMk cId="4083299654" sldId="259"/>
            <ac:spMk id="5" creationId="{8A0AA9B2-6321-8746-A1F5-E11747C0189B}"/>
          </ac:spMkLst>
        </pc:spChg>
      </pc:sldChg>
      <pc:sldChg chg="addSp delSp modSp">
        <pc:chgData name="Guest User" userId="S::urn:spo:anon#05f440c05c1ab151d71fcd0a9d989712ad3ef2c5b9dfa7baed79dfbbf798b09a::" providerId="AD" clId="Web-{F3FCCB4E-AB64-68FF-4A63-F2D8992D4C41}" dt="2018-11-27T20:45:33.471" v="154" actId="1076"/>
        <pc:sldMkLst>
          <pc:docMk/>
          <pc:sldMk cId="3975117853" sldId="262"/>
        </pc:sldMkLst>
        <pc:spChg chg="del">
          <ac:chgData name="Guest User" userId="S::urn:spo:anon#05f440c05c1ab151d71fcd0a9d989712ad3ef2c5b9dfa7baed79dfbbf798b09a::" providerId="AD" clId="Web-{F3FCCB4E-AB64-68FF-4A63-F2D8992D4C41}" dt="2018-11-27T20:43:22.924" v="4"/>
          <ac:spMkLst>
            <pc:docMk/>
            <pc:sldMk cId="3975117853" sldId="262"/>
            <ac:spMk id="2" creationId="{EB91FF5C-0678-7343-B173-1A3F70EE9764}"/>
          </ac:spMkLst>
        </pc:spChg>
        <pc:spChg chg="add mod">
          <ac:chgData name="Guest User" userId="S::urn:spo:anon#05f440c05c1ab151d71fcd0a9d989712ad3ef2c5b9dfa7baed79dfbbf798b09a::" providerId="AD" clId="Web-{F3FCCB4E-AB64-68FF-4A63-F2D8992D4C41}" dt="2018-11-27T20:43:51.986" v="47" actId="14100"/>
          <ac:spMkLst>
            <pc:docMk/>
            <pc:sldMk cId="3975117853" sldId="262"/>
            <ac:spMk id="3" creationId="{24A7A9AA-321F-42C3-BFB1-F0BFB847598B}"/>
          </ac:spMkLst>
        </pc:spChg>
        <pc:spChg chg="add mod">
          <ac:chgData name="Guest User" userId="S::urn:spo:anon#05f440c05c1ab151d71fcd0a9d989712ad3ef2c5b9dfa7baed79dfbbf798b09a::" providerId="AD" clId="Web-{F3FCCB4E-AB64-68FF-4A63-F2D8992D4C41}" dt="2018-11-27T20:44:53.315" v="90" actId="20577"/>
          <ac:spMkLst>
            <pc:docMk/>
            <pc:sldMk cId="3975117853" sldId="262"/>
            <ac:spMk id="4" creationId="{3BFD2EBB-1861-4EF7-9E21-00C3041A1584}"/>
          </ac:spMkLst>
        </pc:spChg>
        <pc:spChg chg="add mod">
          <ac:chgData name="Guest User" userId="S::urn:spo:anon#05f440c05c1ab151d71fcd0a9d989712ad3ef2c5b9dfa7baed79dfbbf798b09a::" providerId="AD" clId="Web-{F3FCCB4E-AB64-68FF-4A63-F2D8992D4C41}" dt="2018-11-27T20:45:33.471" v="154" actId="1076"/>
          <ac:spMkLst>
            <pc:docMk/>
            <pc:sldMk cId="3975117853" sldId="262"/>
            <ac:spMk id="5" creationId="{A42F3F60-CF4C-4673-852D-E8EF3F184A56}"/>
          </ac:spMkLst>
        </pc:spChg>
        <pc:spChg chg="add mod">
          <ac:chgData name="Guest User" userId="S::urn:spo:anon#05f440c05c1ab151d71fcd0a9d989712ad3ef2c5b9dfa7baed79dfbbf798b09a::" providerId="AD" clId="Web-{F3FCCB4E-AB64-68FF-4A63-F2D8992D4C41}" dt="2018-11-27T20:45:30.080" v="153" actId="1076"/>
          <ac:spMkLst>
            <pc:docMk/>
            <pc:sldMk cId="3975117853" sldId="262"/>
            <ac:spMk id="6" creationId="{EFCB55E5-5369-44E3-B530-097AFA92DC59}"/>
          </ac:spMkLst>
        </pc:spChg>
      </pc:sldChg>
    </pc:docChg>
  </pc:docChgLst>
  <pc:docChgLst>
    <pc:chgData name="Karina Karushkova (s189994)" userId="S::s189994@uos.ac.uk::ce11c0c1-7b40-4a8d-b01c-2e9d4483e328" providerId="AD" clId="Web-{74E276AA-3717-63E3-7E87-6D554960E1C1}"/>
    <pc:docChg chg="addSld delSld modSld sldOrd">
      <pc:chgData name="Karina Karushkova (s189994)" userId="S::s189994@uos.ac.uk::ce11c0c1-7b40-4a8d-b01c-2e9d4483e328" providerId="AD" clId="Web-{74E276AA-3717-63E3-7E87-6D554960E1C1}" dt="2018-11-27T21:06:59.132" v="256" actId="20577"/>
      <pc:docMkLst>
        <pc:docMk/>
      </pc:docMkLst>
      <pc:sldChg chg="delDesignElem">
        <pc:chgData name="Karina Karushkova (s189994)" userId="S::s189994@uos.ac.uk::ce11c0c1-7b40-4a8d-b01c-2e9d4483e328" providerId="AD" clId="Web-{74E276AA-3717-63E3-7E87-6D554960E1C1}" dt="2018-11-27T20:58:26.890" v="52"/>
        <pc:sldMkLst>
          <pc:docMk/>
          <pc:sldMk cId="940760126" sldId="256"/>
        </pc:sldMkLst>
      </pc:sldChg>
      <pc:sldChg chg="modSp delDesignElem">
        <pc:chgData name="Karina Karushkova (s189994)" userId="S::s189994@uos.ac.uk::ce11c0c1-7b40-4a8d-b01c-2e9d4483e328" providerId="AD" clId="Web-{74E276AA-3717-63E3-7E87-6D554960E1C1}" dt="2018-11-27T21:04:10.291" v="198" actId="14100"/>
        <pc:sldMkLst>
          <pc:docMk/>
          <pc:sldMk cId="3550265353" sldId="257"/>
        </pc:sldMkLst>
        <pc:graphicFrameChg chg="mod">
          <ac:chgData name="Karina Karushkova (s189994)" userId="S::s189994@uos.ac.uk::ce11c0c1-7b40-4a8d-b01c-2e9d4483e328" providerId="AD" clId="Web-{74E276AA-3717-63E3-7E87-6D554960E1C1}" dt="2018-11-27T21:04:10.291" v="198" actId="14100"/>
          <ac:graphicFrameMkLst>
            <pc:docMk/>
            <pc:sldMk cId="3550265353" sldId="257"/>
            <ac:graphicFrameMk id="7" creationId="{F4F67420-9946-4FD6-81FB-856E83CF7038}"/>
          </ac:graphicFrameMkLst>
        </pc:graphicFrameChg>
      </pc:sldChg>
      <pc:sldChg chg="addSp delSp modSp mod setBg delDesignElem">
        <pc:chgData name="Karina Karushkova (s189994)" userId="S::s189994@uos.ac.uk::ce11c0c1-7b40-4a8d-b01c-2e9d4483e328" providerId="AD" clId="Web-{74E276AA-3717-63E3-7E87-6D554960E1C1}" dt="2018-11-27T21:04:20.182" v="200" actId="1076"/>
        <pc:sldMkLst>
          <pc:docMk/>
          <pc:sldMk cId="3119576719" sldId="261"/>
        </pc:sldMkLst>
        <pc:spChg chg="del">
          <ac:chgData name="Karina Karushkova (s189994)" userId="S::s189994@uos.ac.uk::ce11c0c1-7b40-4a8d-b01c-2e9d4483e328" providerId="AD" clId="Web-{74E276AA-3717-63E3-7E87-6D554960E1C1}" dt="2018-11-27T20:53:47.520" v="35"/>
          <ac:spMkLst>
            <pc:docMk/>
            <pc:sldMk cId="3119576719" sldId="261"/>
            <ac:spMk id="2" creationId="{15657911-16ED-C047-93D3-2188235ED3EA}"/>
          </ac:spMkLst>
        </pc:spChg>
        <pc:spChg chg="add del">
          <ac:chgData name="Karina Karushkova (s189994)" userId="S::s189994@uos.ac.uk::ce11c0c1-7b40-4a8d-b01c-2e9d4483e328" providerId="AD" clId="Web-{74E276AA-3717-63E3-7E87-6D554960E1C1}" dt="2018-11-27T20:56:03.955" v="37"/>
          <ac:spMkLst>
            <pc:docMk/>
            <pc:sldMk cId="3119576719" sldId="261"/>
            <ac:spMk id="21" creationId="{CB5AA8A5-25CC-4295-892F-367FCDAF2BF6}"/>
          </ac:spMkLst>
        </pc:spChg>
        <pc:spChg chg="add del">
          <ac:chgData name="Karina Karushkova (s189994)" userId="S::s189994@uos.ac.uk::ce11c0c1-7b40-4a8d-b01c-2e9d4483e328" providerId="AD" clId="Web-{74E276AA-3717-63E3-7E87-6D554960E1C1}" dt="2018-11-27T20:56:03.955" v="37"/>
          <ac:spMkLst>
            <pc:docMk/>
            <pc:sldMk cId="3119576719" sldId="261"/>
            <ac:spMk id="34" creationId="{24C6BC13-FB1E-48CC-B421-3D06039728B4}"/>
          </ac:spMkLst>
        </pc:spChg>
        <pc:spChg chg="add">
          <ac:chgData name="Karina Karushkova (s189994)" userId="S::s189994@uos.ac.uk::ce11c0c1-7b40-4a8d-b01c-2e9d4483e328" providerId="AD" clId="Web-{74E276AA-3717-63E3-7E87-6D554960E1C1}" dt="2018-11-27T20:56:03.955" v="37"/>
          <ac:spMkLst>
            <pc:docMk/>
            <pc:sldMk cId="3119576719" sldId="261"/>
            <ac:spMk id="51" creationId="{31AF5A33-5C3E-4B00-B636-470C37CD0793}"/>
          </ac:spMkLst>
        </pc:spChg>
        <pc:spChg chg="add mod">
          <ac:chgData name="Karina Karushkova (s189994)" userId="S::s189994@uos.ac.uk::ce11c0c1-7b40-4a8d-b01c-2e9d4483e328" providerId="AD" clId="Web-{74E276AA-3717-63E3-7E87-6D554960E1C1}" dt="2018-11-27T20:57:19.329" v="44"/>
          <ac:spMkLst>
            <pc:docMk/>
            <pc:sldMk cId="3119576719" sldId="261"/>
            <ac:spMk id="53" creationId="{1D4F4279-6CB8-4935-B70E-47B0D4BF7E33}"/>
          </ac:spMkLst>
        </pc:spChg>
        <pc:spChg chg="add">
          <ac:chgData name="Karina Karushkova (s189994)" userId="S::s189994@uos.ac.uk::ce11c0c1-7b40-4a8d-b01c-2e9d4483e328" providerId="AD" clId="Web-{74E276AA-3717-63E3-7E87-6D554960E1C1}" dt="2018-11-27T20:56:03.955" v="37"/>
          <ac:spMkLst>
            <pc:docMk/>
            <pc:sldMk cId="3119576719" sldId="261"/>
            <ac:spMk id="59" creationId="{BD4BEF6F-1F5D-425B-B942-CE0EC90D3760}"/>
          </ac:spMkLst>
        </pc:spChg>
        <pc:spChg chg="add">
          <ac:chgData name="Karina Karushkova (s189994)" userId="S::s189994@uos.ac.uk::ce11c0c1-7b40-4a8d-b01c-2e9d4483e328" providerId="AD" clId="Web-{74E276AA-3717-63E3-7E87-6D554960E1C1}" dt="2018-11-27T20:56:03.955" v="37"/>
          <ac:spMkLst>
            <pc:docMk/>
            <pc:sldMk cId="3119576719" sldId="261"/>
            <ac:spMk id="61" creationId="{17D310E3-BA9A-4243-B504-0D1F6220659B}"/>
          </ac:spMkLst>
        </pc:spChg>
        <pc:spChg chg="add">
          <ac:chgData name="Karina Karushkova (s189994)" userId="S::s189994@uos.ac.uk::ce11c0c1-7b40-4a8d-b01c-2e9d4483e328" providerId="AD" clId="Web-{74E276AA-3717-63E3-7E87-6D554960E1C1}" dt="2018-11-27T20:56:03.955" v="37"/>
          <ac:spMkLst>
            <pc:docMk/>
            <pc:sldMk cId="3119576719" sldId="261"/>
            <ac:spMk id="63" creationId="{E866FCBB-59B5-4CDF-BEE6-633824440939}"/>
          </ac:spMkLst>
        </pc:spChg>
        <pc:spChg chg="add">
          <ac:chgData name="Karina Karushkova (s189994)" userId="S::s189994@uos.ac.uk::ce11c0c1-7b40-4a8d-b01c-2e9d4483e328" providerId="AD" clId="Web-{74E276AA-3717-63E3-7E87-6D554960E1C1}" dt="2018-11-27T20:56:03.955" v="37"/>
          <ac:spMkLst>
            <pc:docMk/>
            <pc:sldMk cId="3119576719" sldId="261"/>
            <ac:spMk id="65" creationId="{6AC675E8-14B6-40FA-B3B3-C1E2E39D26EC}"/>
          </ac:spMkLst>
        </pc:spChg>
        <pc:spChg chg="add">
          <ac:chgData name="Karina Karushkova (s189994)" userId="S::s189994@uos.ac.uk::ce11c0c1-7b40-4a8d-b01c-2e9d4483e328" providerId="AD" clId="Web-{74E276AA-3717-63E3-7E87-6D554960E1C1}" dt="2018-11-27T20:56:03.955" v="37"/>
          <ac:spMkLst>
            <pc:docMk/>
            <pc:sldMk cId="3119576719" sldId="261"/>
            <ac:spMk id="67" creationId="{56989EBF-8722-45B6-80BA-3B62833E4F59}"/>
          </ac:spMkLst>
        </pc:spChg>
        <pc:spChg chg="add">
          <ac:chgData name="Karina Karushkova (s189994)" userId="S::s189994@uos.ac.uk::ce11c0c1-7b40-4a8d-b01c-2e9d4483e328" providerId="AD" clId="Web-{74E276AA-3717-63E3-7E87-6D554960E1C1}" dt="2018-11-27T20:56:03.955" v="37"/>
          <ac:spMkLst>
            <pc:docMk/>
            <pc:sldMk cId="3119576719" sldId="261"/>
            <ac:spMk id="69" creationId="{7C9F3575-4D35-4C55-93E6-A0BB647C5A1F}"/>
          </ac:spMkLst>
        </pc:spChg>
        <pc:spChg chg="add">
          <ac:chgData name="Karina Karushkova (s189994)" userId="S::s189994@uos.ac.uk::ce11c0c1-7b40-4a8d-b01c-2e9d4483e328" providerId="AD" clId="Web-{74E276AA-3717-63E3-7E87-6D554960E1C1}" dt="2018-11-27T20:56:03.955" v="37"/>
          <ac:spMkLst>
            <pc:docMk/>
            <pc:sldMk cId="3119576719" sldId="261"/>
            <ac:spMk id="71" creationId="{868C8FD7-A917-4543-8961-F5EB09C27570}"/>
          </ac:spMkLst>
        </pc:spChg>
        <pc:grpChg chg="add del">
          <ac:chgData name="Karina Karushkova (s189994)" userId="S::s189994@uos.ac.uk::ce11c0c1-7b40-4a8d-b01c-2e9d4483e328" providerId="AD" clId="Web-{74E276AA-3717-63E3-7E87-6D554960E1C1}" dt="2018-11-27T20:56:03.955" v="37"/>
          <ac:grpSpMkLst>
            <pc:docMk/>
            <pc:sldMk cId="3119576719" sldId="261"/>
            <ac:grpSpMk id="9" creationId="{947CDE17-06F4-4FCE-8BFE-AD89EACB7094}"/>
          </ac:grpSpMkLst>
        </pc:grpChg>
        <pc:grpChg chg="add del">
          <ac:chgData name="Karina Karushkova (s189994)" userId="S::s189994@uos.ac.uk::ce11c0c1-7b40-4a8d-b01c-2e9d4483e328" providerId="AD" clId="Web-{74E276AA-3717-63E3-7E87-6D554960E1C1}" dt="2018-11-27T20:56:03.955" v="37"/>
          <ac:grpSpMkLst>
            <pc:docMk/>
            <pc:sldMk cId="3119576719" sldId="261"/>
            <ac:grpSpMk id="23" creationId="{09DD65AA-8280-4962-92F3-DF1CB53349DB}"/>
          </ac:grpSpMkLst>
        </pc:grpChg>
        <pc:grpChg chg="add">
          <ac:chgData name="Karina Karushkova (s189994)" userId="S::s189994@uos.ac.uk::ce11c0c1-7b40-4a8d-b01c-2e9d4483e328" providerId="AD" clId="Web-{74E276AA-3717-63E3-7E87-6D554960E1C1}" dt="2018-11-27T20:56:03.955" v="37"/>
          <ac:grpSpMkLst>
            <pc:docMk/>
            <pc:sldMk cId="3119576719" sldId="261"/>
            <ac:grpSpMk id="39" creationId="{E4951899-B99C-47AB-9C7C-16264D7A14C5}"/>
          </ac:grpSpMkLst>
        </pc:grpChg>
        <pc:graphicFrameChg chg="add mod modGraphic">
          <ac:chgData name="Karina Karushkova (s189994)" userId="S::s189994@uos.ac.uk::ce11c0c1-7b40-4a8d-b01c-2e9d4483e328" providerId="AD" clId="Web-{74E276AA-3717-63E3-7E87-6D554960E1C1}" dt="2018-11-27T21:04:20.182" v="200" actId="1076"/>
          <ac:graphicFrameMkLst>
            <pc:docMk/>
            <pc:sldMk cId="3119576719" sldId="261"/>
            <ac:graphicFrameMk id="4" creationId="{3260166A-6EB9-4EED-83FC-C8EB0D1BE27C}"/>
          </ac:graphicFrameMkLst>
        </pc:graphicFrameChg>
        <pc:cxnChg chg="add">
          <ac:chgData name="Karina Karushkova (s189994)" userId="S::s189994@uos.ac.uk::ce11c0c1-7b40-4a8d-b01c-2e9d4483e328" providerId="AD" clId="Web-{74E276AA-3717-63E3-7E87-6D554960E1C1}" dt="2018-11-27T20:56:03.955" v="37"/>
          <ac:cxnSpMkLst>
            <pc:docMk/>
            <pc:sldMk cId="3119576719" sldId="261"/>
            <ac:cxnSpMk id="55" creationId="{126709FF-BC45-4BDA-88FE-6727BCBD9750}"/>
          </ac:cxnSpMkLst>
        </pc:cxnChg>
        <pc:cxnChg chg="add">
          <ac:chgData name="Karina Karushkova (s189994)" userId="S::s189994@uos.ac.uk::ce11c0c1-7b40-4a8d-b01c-2e9d4483e328" providerId="AD" clId="Web-{74E276AA-3717-63E3-7E87-6D554960E1C1}" dt="2018-11-27T20:56:03.955" v="37"/>
          <ac:cxnSpMkLst>
            <pc:docMk/>
            <pc:sldMk cId="3119576719" sldId="261"/>
            <ac:cxnSpMk id="57" creationId="{43B53C46-807E-496A-8ACD-66372ECA6533}"/>
          </ac:cxnSpMkLst>
        </pc:cxnChg>
      </pc:sldChg>
      <pc:sldChg chg="modSp">
        <pc:chgData name="Karina Karushkova (s189994)" userId="S::s189994@uos.ac.uk::ce11c0c1-7b40-4a8d-b01c-2e9d4483e328" providerId="AD" clId="Web-{74E276AA-3717-63E3-7E87-6D554960E1C1}" dt="2018-11-27T21:03:54.635" v="194" actId="20577"/>
        <pc:sldMkLst>
          <pc:docMk/>
          <pc:sldMk cId="3975117853" sldId="262"/>
        </pc:sldMkLst>
        <pc:spChg chg="mod">
          <ac:chgData name="Karina Karushkova (s189994)" userId="S::s189994@uos.ac.uk::ce11c0c1-7b40-4a8d-b01c-2e9d4483e328" providerId="AD" clId="Web-{74E276AA-3717-63E3-7E87-6D554960E1C1}" dt="2018-11-27T21:03:54.635" v="194" actId="20577"/>
          <ac:spMkLst>
            <pc:docMk/>
            <pc:sldMk cId="3975117853" sldId="262"/>
            <ac:spMk id="5" creationId="{A42F3F60-CF4C-4673-852D-E8EF3F184A56}"/>
          </ac:spMkLst>
        </pc:spChg>
      </pc:sldChg>
      <pc:sldChg chg="modSp">
        <pc:chgData name="Karina Karushkova (s189994)" userId="S::s189994@uos.ac.uk::ce11c0c1-7b40-4a8d-b01c-2e9d4483e328" providerId="AD" clId="Web-{74E276AA-3717-63E3-7E87-6D554960E1C1}" dt="2018-11-27T21:06:59.132" v="255" actId="20577"/>
        <pc:sldMkLst>
          <pc:docMk/>
          <pc:sldMk cId="4228033642" sldId="264"/>
        </pc:sldMkLst>
        <pc:spChg chg="mod">
          <ac:chgData name="Karina Karushkova (s189994)" userId="S::s189994@uos.ac.uk::ce11c0c1-7b40-4a8d-b01c-2e9d4483e328" providerId="AD" clId="Web-{74E276AA-3717-63E3-7E87-6D554960E1C1}" dt="2018-11-27T21:06:59.132" v="255" actId="20577"/>
          <ac:spMkLst>
            <pc:docMk/>
            <pc:sldMk cId="4228033642" sldId="264"/>
            <ac:spMk id="2" creationId="{7C9C2536-A14D-C048-BC2A-E201AEA91D85}"/>
          </ac:spMkLst>
        </pc:spChg>
      </pc:sldChg>
      <pc:sldChg chg="delDesignElem">
        <pc:chgData name="Karina Karushkova (s189994)" userId="S::s189994@uos.ac.uk::ce11c0c1-7b40-4a8d-b01c-2e9d4483e328" providerId="AD" clId="Web-{74E276AA-3717-63E3-7E87-6D554960E1C1}" dt="2018-11-27T20:58:26.890" v="53"/>
        <pc:sldMkLst>
          <pc:docMk/>
          <pc:sldMk cId="2388713228" sldId="266"/>
        </pc:sldMkLst>
      </pc:sldChg>
      <pc:sldChg chg="new del">
        <pc:chgData name="Karina Karushkova (s189994)" userId="S::s189994@uos.ac.uk::ce11c0c1-7b40-4a8d-b01c-2e9d4483e328" providerId="AD" clId="Web-{74E276AA-3717-63E3-7E87-6D554960E1C1}" dt="2018-11-27T20:52:40.053" v="3"/>
        <pc:sldMkLst>
          <pc:docMk/>
          <pc:sldMk cId="2528692784" sldId="267"/>
        </pc:sldMkLst>
      </pc:sldChg>
      <pc:sldChg chg="addSp delSp modSp add ord replId delDesignElem">
        <pc:chgData name="Karina Karushkova (s189994)" userId="S::s189994@uos.ac.uk::ce11c0c1-7b40-4a8d-b01c-2e9d4483e328" providerId="AD" clId="Web-{74E276AA-3717-63E3-7E87-6D554960E1C1}" dt="2018-11-27T21:00:42.169" v="146" actId="20577"/>
        <pc:sldMkLst>
          <pc:docMk/>
          <pc:sldMk cId="2555743897" sldId="268"/>
        </pc:sldMkLst>
        <pc:spChg chg="mod">
          <ac:chgData name="Karina Karushkova (s189994)" userId="S::s189994@uos.ac.uk::ce11c0c1-7b40-4a8d-b01c-2e9d4483e328" providerId="AD" clId="Web-{74E276AA-3717-63E3-7E87-6D554960E1C1}" dt="2018-11-27T21:00:42.169" v="146" actId="20577"/>
          <ac:spMkLst>
            <pc:docMk/>
            <pc:sldMk cId="2555743897" sldId="268"/>
            <ac:spMk id="2" creationId="{B3D86967-B41F-46FB-AD56-3228D5656B28}"/>
          </ac:spMkLst>
        </pc:spChg>
        <pc:spChg chg="del">
          <ac:chgData name="Karina Karushkova (s189994)" userId="S::s189994@uos.ac.uk::ce11c0c1-7b40-4a8d-b01c-2e9d4483e328" providerId="AD" clId="Web-{74E276AA-3717-63E3-7E87-6D554960E1C1}" dt="2018-11-27T20:53:32.426" v="34"/>
          <ac:spMkLst>
            <pc:docMk/>
            <pc:sldMk cId="2555743897" sldId="268"/>
            <ac:spMk id="20" creationId="{27577DEC-D9A5-404D-9789-702F4319BEC8}"/>
          </ac:spMkLst>
        </pc:spChg>
        <pc:spChg chg="add">
          <ac:chgData name="Karina Karushkova (s189994)" userId="S::s189994@uos.ac.uk::ce11c0c1-7b40-4a8d-b01c-2e9d4483e328" providerId="AD" clId="Web-{74E276AA-3717-63E3-7E87-6D554960E1C1}" dt="2018-11-27T20:53:32.426" v="34"/>
          <ac:spMkLst>
            <pc:docMk/>
            <pc:sldMk cId="2555743897" sldId="268"/>
            <ac:spMk id="56" creationId="{27577DEC-D9A5-404D-9789-702F4319BEC8}"/>
          </ac:spMkLst>
        </pc:spChg>
        <pc:grpChg chg="del">
          <ac:chgData name="Karina Karushkova (s189994)" userId="S::s189994@uos.ac.uk::ce11c0c1-7b40-4a8d-b01c-2e9d4483e328" providerId="AD" clId="Web-{74E276AA-3717-63E3-7E87-6D554960E1C1}" dt="2018-11-27T20:53:32.426" v="34"/>
          <ac:grpSpMkLst>
            <pc:docMk/>
            <pc:sldMk cId="2555743897" sldId="268"/>
            <ac:grpSpMk id="18" creationId="{76582886-877C-4AEC-A77F-8055EB9A0CF9}"/>
          </ac:grpSpMkLst>
        </pc:grpChg>
        <pc:grpChg chg="del">
          <ac:chgData name="Karina Karushkova (s189994)" userId="S::s189994@uos.ac.uk::ce11c0c1-7b40-4a8d-b01c-2e9d4483e328" providerId="AD" clId="Web-{74E276AA-3717-63E3-7E87-6D554960E1C1}" dt="2018-11-27T20:53:32.426" v="34"/>
          <ac:grpSpMkLst>
            <pc:docMk/>
            <pc:sldMk cId="2555743897" sldId="268"/>
            <ac:grpSpMk id="32" creationId="{CEEA9366-CEA8-4F23-B065-4337F0D836FE}"/>
          </ac:grpSpMkLst>
        </pc:grpChg>
        <pc:grpChg chg="add">
          <ac:chgData name="Karina Karushkova (s189994)" userId="S::s189994@uos.ac.uk::ce11c0c1-7b40-4a8d-b01c-2e9d4483e328" providerId="AD" clId="Web-{74E276AA-3717-63E3-7E87-6D554960E1C1}" dt="2018-11-27T20:53:32.426" v="34"/>
          <ac:grpSpMkLst>
            <pc:docMk/>
            <pc:sldMk cId="2555743897" sldId="268"/>
            <ac:grpSpMk id="44" creationId="{76582886-877C-4AEC-A77F-8055EB9A0CF9}"/>
          </ac:grpSpMkLst>
        </pc:grpChg>
        <pc:grpChg chg="add">
          <ac:chgData name="Karina Karushkova (s189994)" userId="S::s189994@uos.ac.uk::ce11c0c1-7b40-4a8d-b01c-2e9d4483e328" providerId="AD" clId="Web-{74E276AA-3717-63E3-7E87-6D554960E1C1}" dt="2018-11-27T20:53:32.426" v="34"/>
          <ac:grpSpMkLst>
            <pc:docMk/>
            <pc:sldMk cId="2555743897" sldId="268"/>
            <ac:grpSpMk id="58" creationId="{CEEA9366-CEA8-4F23-B065-4337F0D836FE}"/>
          </ac:grpSpMkLst>
        </pc:grpChg>
      </pc:sldChg>
      <pc:sldChg chg="new">
        <pc:chgData name="Karina Karushkova (s189994)" userId="S::s189994@uos.ac.uk::ce11c0c1-7b40-4a8d-b01c-2e9d4483e328" providerId="AD" clId="Web-{74E276AA-3717-63E3-7E87-6D554960E1C1}" dt="2018-11-27T20:59:19.624" v="60"/>
        <pc:sldMkLst>
          <pc:docMk/>
          <pc:sldMk cId="3271131985" sldId="269"/>
        </pc:sldMkLst>
      </pc:sldChg>
      <pc:sldChg chg="modSp add ord replId">
        <pc:chgData name="Karina Karushkova (s189994)" userId="S::s189994@uos.ac.uk::ce11c0c1-7b40-4a8d-b01c-2e9d4483e328" providerId="AD" clId="Web-{74E276AA-3717-63E3-7E87-6D554960E1C1}" dt="2018-11-27T21:04:43.665" v="203" actId="20577"/>
        <pc:sldMkLst>
          <pc:docMk/>
          <pc:sldMk cId="2011568845" sldId="270"/>
        </pc:sldMkLst>
        <pc:spChg chg="mod">
          <ac:chgData name="Karina Karushkova (s189994)" userId="S::s189994@uos.ac.uk::ce11c0c1-7b40-4a8d-b01c-2e9d4483e328" providerId="AD" clId="Web-{74E276AA-3717-63E3-7E87-6D554960E1C1}" dt="2018-11-27T21:04:43.665" v="203" actId="20577"/>
          <ac:spMkLst>
            <pc:docMk/>
            <pc:sldMk cId="2011568845" sldId="270"/>
            <ac:spMk id="2" creationId="{B3D86967-B41F-46FB-AD56-3228D5656B28}"/>
          </ac:spMkLst>
        </pc:spChg>
      </pc:sldChg>
      <pc:sldChg chg="new del">
        <pc:chgData name="Karina Karushkova (s189994)" userId="S::s189994@uos.ac.uk::ce11c0c1-7b40-4a8d-b01c-2e9d4483e328" providerId="AD" clId="Web-{74E276AA-3717-63E3-7E87-6D554960E1C1}" dt="2018-11-27T20:59:34.015" v="62"/>
        <pc:sldMkLst>
          <pc:docMk/>
          <pc:sldMk cId="3874085390" sldId="270"/>
        </pc:sldMkLst>
      </pc:sldChg>
    </pc:docChg>
  </pc:docChgLst>
  <pc:docChgLst>
    <pc:chgData name="Karina Karushkova (s189994)" userId="S::s189994@uos.ac.uk::ce11c0c1-7b40-4a8d-b01c-2e9d4483e328" providerId="AD" clId="Web-{15CB2AB6-E430-3006-3E63-178035A65C8B}"/>
    <pc:docChg chg="modSld">
      <pc:chgData name="Karina Karushkova (s189994)" userId="S::s189994@uos.ac.uk::ce11c0c1-7b40-4a8d-b01c-2e9d4483e328" providerId="AD" clId="Web-{15CB2AB6-E430-3006-3E63-178035A65C8B}" dt="2018-11-27T22:44:51.599" v="108" actId="1076"/>
      <pc:docMkLst>
        <pc:docMk/>
      </pc:docMkLst>
      <pc:sldChg chg="modSp">
        <pc:chgData name="Karina Karushkova (s189994)" userId="S::s189994@uos.ac.uk::ce11c0c1-7b40-4a8d-b01c-2e9d4483e328" providerId="AD" clId="Web-{15CB2AB6-E430-3006-3E63-178035A65C8B}" dt="2018-11-27T22:16:20.178" v="1" actId="1076"/>
        <pc:sldMkLst>
          <pc:docMk/>
          <pc:sldMk cId="3550265353" sldId="257"/>
        </pc:sldMkLst>
        <pc:graphicFrameChg chg="mod">
          <ac:chgData name="Karina Karushkova (s189994)" userId="S::s189994@uos.ac.uk::ce11c0c1-7b40-4a8d-b01c-2e9d4483e328" providerId="AD" clId="Web-{15CB2AB6-E430-3006-3E63-178035A65C8B}" dt="2018-11-27T22:16:20.178" v="1" actId="1076"/>
          <ac:graphicFrameMkLst>
            <pc:docMk/>
            <pc:sldMk cId="3550265353" sldId="257"/>
            <ac:graphicFrameMk id="7" creationId="{F4F67420-9946-4FD6-81FB-856E83CF7038}"/>
          </ac:graphicFrameMkLst>
        </pc:graphicFrameChg>
      </pc:sldChg>
      <pc:sldChg chg="modSp">
        <pc:chgData name="Karina Karushkova (s189994)" userId="S::s189994@uos.ac.uk::ce11c0c1-7b40-4a8d-b01c-2e9d4483e328" providerId="AD" clId="Web-{15CB2AB6-E430-3006-3E63-178035A65C8B}" dt="2018-11-27T22:43:04.380" v="70" actId="1076"/>
        <pc:sldMkLst>
          <pc:docMk/>
          <pc:sldMk cId="3975117853" sldId="262"/>
        </pc:sldMkLst>
        <pc:graphicFrameChg chg="mod">
          <ac:chgData name="Karina Karushkova (s189994)" userId="S::s189994@uos.ac.uk::ce11c0c1-7b40-4a8d-b01c-2e9d4483e328" providerId="AD" clId="Web-{15CB2AB6-E430-3006-3E63-178035A65C8B}" dt="2018-11-27T22:43:04.380" v="70" actId="1076"/>
          <ac:graphicFrameMkLst>
            <pc:docMk/>
            <pc:sldMk cId="3975117853" sldId="262"/>
            <ac:graphicFrameMk id="8" creationId="{43754B2C-AE1F-4FD3-BF43-17DE5E3F1F0B}"/>
          </ac:graphicFrameMkLst>
        </pc:graphicFrameChg>
      </pc:sldChg>
      <pc:sldChg chg="addSp modSp">
        <pc:chgData name="Karina Karushkova (s189994)" userId="S::s189994@uos.ac.uk::ce11c0c1-7b40-4a8d-b01c-2e9d4483e328" providerId="AD" clId="Web-{15CB2AB6-E430-3006-3E63-178035A65C8B}" dt="2018-11-27T22:43:58.912" v="106" actId="20577"/>
        <pc:sldMkLst>
          <pc:docMk/>
          <pc:sldMk cId="2075666623" sldId="263"/>
        </pc:sldMkLst>
        <pc:spChg chg="mod">
          <ac:chgData name="Karina Karushkova (s189994)" userId="S::s189994@uos.ac.uk::ce11c0c1-7b40-4a8d-b01c-2e9d4483e328" providerId="AD" clId="Web-{15CB2AB6-E430-3006-3E63-178035A65C8B}" dt="2018-11-27T22:39:45.021" v="9" actId="20577"/>
          <ac:spMkLst>
            <pc:docMk/>
            <pc:sldMk cId="2075666623" sldId="263"/>
            <ac:spMk id="2" creationId="{4E8E3F5D-7F62-2349-93CB-FE9AD7BFA643}"/>
          </ac:spMkLst>
        </pc:spChg>
        <pc:spChg chg="add mod">
          <ac:chgData name="Karina Karushkova (s189994)" userId="S::s189994@uos.ac.uk::ce11c0c1-7b40-4a8d-b01c-2e9d4483e328" providerId="AD" clId="Web-{15CB2AB6-E430-3006-3E63-178035A65C8B}" dt="2018-11-27T22:43:58.912" v="106" actId="20577"/>
          <ac:spMkLst>
            <pc:docMk/>
            <pc:sldMk cId="2075666623" sldId="263"/>
            <ac:spMk id="3" creationId="{AFF9B07B-38E3-45D3-AB48-707A0C7F08E6}"/>
          </ac:spMkLst>
        </pc:spChg>
      </pc:sldChg>
      <pc:sldChg chg="modSp">
        <pc:chgData name="Karina Karushkova (s189994)" userId="S::s189994@uos.ac.uk::ce11c0c1-7b40-4a8d-b01c-2e9d4483e328" providerId="AD" clId="Web-{15CB2AB6-E430-3006-3E63-178035A65C8B}" dt="2018-11-27T22:44:51.599" v="108" actId="1076"/>
        <pc:sldMkLst>
          <pc:docMk/>
          <pc:sldMk cId="4228033642" sldId="264"/>
        </pc:sldMkLst>
        <pc:graphicFrameChg chg="mod">
          <ac:chgData name="Karina Karushkova (s189994)" userId="S::s189994@uos.ac.uk::ce11c0c1-7b40-4a8d-b01c-2e9d4483e328" providerId="AD" clId="Web-{15CB2AB6-E430-3006-3E63-178035A65C8B}" dt="2018-11-27T22:44:51.599" v="108" actId="1076"/>
          <ac:graphicFrameMkLst>
            <pc:docMk/>
            <pc:sldMk cId="4228033642" sldId="264"/>
            <ac:graphicFrameMk id="4" creationId="{B2F6BDCF-0F9E-47CC-8376-3C5653BF69D1}"/>
          </ac:graphicFrameMkLst>
        </pc:graphicFrameChg>
      </pc:sldChg>
    </pc:docChg>
  </pc:docChgLst>
  <pc:docChgLst>
    <pc:chgData name="Guest User" userId="S::urn:spo:anon#05f440c05c1ab151d71fcd0a9d989712ad3ef2c5b9dfa7baed79dfbbf798b09a::" providerId="AD" clId="Web-{9451D228-425C-3891-8F03-E93CE7F36E20}"/>
    <pc:docChg chg="modSld">
      <pc:chgData name="Guest User" userId="S::urn:spo:anon#05f440c05c1ab151d71fcd0a9d989712ad3ef2c5b9dfa7baed79dfbbf798b09a::" providerId="AD" clId="Web-{9451D228-425C-3891-8F03-E93CE7F36E20}" dt="2018-11-28T08:53:07.230" v="37" actId="14100"/>
      <pc:docMkLst>
        <pc:docMk/>
      </pc:docMkLst>
      <pc:sldChg chg="addSp delSp modSp mod setBg">
        <pc:chgData name="Guest User" userId="S::urn:spo:anon#05f440c05c1ab151d71fcd0a9d989712ad3ef2c5b9dfa7baed79dfbbf798b09a::" providerId="AD" clId="Web-{9451D228-425C-3891-8F03-E93CE7F36E20}" dt="2018-11-28T08:53:07.230" v="37" actId="14100"/>
        <pc:sldMkLst>
          <pc:docMk/>
          <pc:sldMk cId="1159463430" sldId="271"/>
        </pc:sldMkLst>
        <pc:spChg chg="del">
          <ac:chgData name="Guest User" userId="S::urn:spo:anon#05f440c05c1ab151d71fcd0a9d989712ad3ef2c5b9dfa7baed79dfbbf798b09a::" providerId="AD" clId="Web-{9451D228-425C-3891-8F03-E93CE7F36E20}" dt="2018-11-28T08:50:50.260" v="0"/>
          <ac:spMkLst>
            <pc:docMk/>
            <pc:sldMk cId="1159463430" sldId="271"/>
            <ac:spMk id="2" creationId="{04D916EB-F863-4448-B4E3-D2DE4337A130}"/>
          </ac:spMkLst>
        </pc:spChg>
        <pc:spChg chg="add del">
          <ac:chgData name="Guest User" userId="S::urn:spo:anon#05f440c05c1ab151d71fcd0a9d989712ad3ef2c5b9dfa7baed79dfbbf798b09a::" providerId="AD" clId="Web-{9451D228-425C-3891-8F03-E93CE7F36E20}" dt="2018-11-28T08:51:51.510" v="8"/>
          <ac:spMkLst>
            <pc:docMk/>
            <pc:sldMk cId="1159463430" sldId="271"/>
            <ac:spMk id="10" creationId="{9A1467FC-2962-4672-99CA-75948CE594A9}"/>
          </ac:spMkLst>
        </pc:spChg>
        <pc:spChg chg="add del">
          <ac:chgData name="Guest User" userId="S::urn:spo:anon#05f440c05c1ab151d71fcd0a9d989712ad3ef2c5b9dfa7baed79dfbbf798b09a::" providerId="AD" clId="Web-{9451D228-425C-3891-8F03-E93CE7F36E20}" dt="2018-11-28T08:51:51.510" v="8"/>
          <ac:spMkLst>
            <pc:docMk/>
            <pc:sldMk cId="1159463430" sldId="271"/>
            <ac:spMk id="12" creationId="{CCDF8372-4F09-469F-80A8-9079C65D5B1F}"/>
          </ac:spMkLst>
        </pc:spChg>
        <pc:spChg chg="add del">
          <ac:chgData name="Guest User" userId="S::urn:spo:anon#05f440c05c1ab151d71fcd0a9d989712ad3ef2c5b9dfa7baed79dfbbf798b09a::" providerId="AD" clId="Web-{9451D228-425C-3891-8F03-E93CE7F36E20}" dt="2018-11-28T08:51:51.510" v="8"/>
          <ac:spMkLst>
            <pc:docMk/>
            <pc:sldMk cId="1159463430" sldId="271"/>
            <ac:spMk id="14" creationId="{B527A72A-2E98-4EF7-B8A3-5C04FC10134F}"/>
          </ac:spMkLst>
        </pc:spChg>
        <pc:spChg chg="add">
          <ac:chgData name="Guest User" userId="S::urn:spo:anon#05f440c05c1ab151d71fcd0a9d989712ad3ef2c5b9dfa7baed79dfbbf798b09a::" providerId="AD" clId="Web-{9451D228-425C-3891-8F03-E93CE7F36E20}" dt="2018-11-28T08:51:51.510" v="8"/>
          <ac:spMkLst>
            <pc:docMk/>
            <pc:sldMk cId="1159463430" sldId="271"/>
            <ac:spMk id="19" creationId="{56827C3C-D52F-46CE-A441-3CD6A1A6A0A2}"/>
          </ac:spMkLst>
        </pc:spChg>
        <pc:spChg chg="add">
          <ac:chgData name="Guest User" userId="S::urn:spo:anon#05f440c05c1ab151d71fcd0a9d989712ad3ef2c5b9dfa7baed79dfbbf798b09a::" providerId="AD" clId="Web-{9451D228-425C-3891-8F03-E93CE7F36E20}" dt="2018-11-28T08:51:51.510" v="8"/>
          <ac:spMkLst>
            <pc:docMk/>
            <pc:sldMk cId="1159463430" sldId="271"/>
            <ac:spMk id="21" creationId="{F52A8B51-0A89-497B-B882-6658E029A3F9}"/>
          </ac:spMkLst>
        </pc:spChg>
        <pc:spChg chg="add">
          <ac:chgData name="Guest User" userId="S::urn:spo:anon#05f440c05c1ab151d71fcd0a9d989712ad3ef2c5b9dfa7baed79dfbbf798b09a::" providerId="AD" clId="Web-{9451D228-425C-3891-8F03-E93CE7F36E20}" dt="2018-11-28T08:51:51.510" v="8"/>
          <ac:spMkLst>
            <pc:docMk/>
            <pc:sldMk cId="1159463430" sldId="271"/>
            <ac:spMk id="23" creationId="{EB1CEFBF-6F09-4052-862B-E219DA15757E}"/>
          </ac:spMkLst>
        </pc:spChg>
        <pc:spChg chg="add">
          <ac:chgData name="Guest User" userId="S::urn:spo:anon#05f440c05c1ab151d71fcd0a9d989712ad3ef2c5b9dfa7baed79dfbbf798b09a::" providerId="AD" clId="Web-{9451D228-425C-3891-8F03-E93CE7F36E20}" dt="2018-11-28T08:51:51.510" v="8"/>
          <ac:spMkLst>
            <pc:docMk/>
            <pc:sldMk cId="1159463430" sldId="271"/>
            <ac:spMk id="25" creationId="{BCB5D417-2A71-445D-B4C7-9E814D633D33}"/>
          </ac:spMkLst>
        </pc:spChg>
        <pc:picChg chg="add mod ord">
          <ac:chgData name="Guest User" userId="S::urn:spo:anon#05f440c05c1ab151d71fcd0a9d989712ad3ef2c5b9dfa7baed79dfbbf798b09a::" providerId="AD" clId="Web-{9451D228-425C-3891-8F03-E93CE7F36E20}" dt="2018-11-28T08:52:08.854" v="15" actId="1076"/>
          <ac:picMkLst>
            <pc:docMk/>
            <pc:sldMk cId="1159463430" sldId="271"/>
            <ac:picMk id="3" creationId="{6DF48EA4-E44A-4C70-9B68-282C5DAFE65A}"/>
          </ac:picMkLst>
        </pc:picChg>
        <pc:picChg chg="add mod ord">
          <ac:chgData name="Guest User" userId="S::urn:spo:anon#05f440c05c1ab151d71fcd0a9d989712ad3ef2c5b9dfa7baed79dfbbf798b09a::" providerId="AD" clId="Web-{9451D228-425C-3891-8F03-E93CE7F36E20}" dt="2018-11-28T08:53:00.824" v="33" actId="1076"/>
          <ac:picMkLst>
            <pc:docMk/>
            <pc:sldMk cId="1159463430" sldId="271"/>
            <ac:picMk id="5" creationId="{FC1FEDD7-CC05-42E1-86B6-BFEE1C0BB7C2}"/>
          </ac:picMkLst>
        </pc:picChg>
        <pc:picChg chg="add mod">
          <ac:chgData name="Guest User" userId="S::urn:spo:anon#05f440c05c1ab151d71fcd0a9d989712ad3ef2c5b9dfa7baed79dfbbf798b09a::" providerId="AD" clId="Web-{9451D228-425C-3891-8F03-E93CE7F36E20}" dt="2018-11-28T08:51:51.510" v="8"/>
          <ac:picMkLst>
            <pc:docMk/>
            <pc:sldMk cId="1159463430" sldId="271"/>
            <ac:picMk id="7" creationId="{003094E6-FF50-4A39-ACD3-AD2790DFBC1F}"/>
          </ac:picMkLst>
        </pc:picChg>
        <pc:picChg chg="add mod">
          <ac:chgData name="Guest User" userId="S::urn:spo:anon#05f440c05c1ab151d71fcd0a9d989712ad3ef2c5b9dfa7baed79dfbbf798b09a::" providerId="AD" clId="Web-{9451D228-425C-3891-8F03-E93CE7F36E20}" dt="2018-11-28T08:53:07.230" v="37" actId="14100"/>
          <ac:picMkLst>
            <pc:docMk/>
            <pc:sldMk cId="1159463430" sldId="271"/>
            <ac:picMk id="9" creationId="{4AED464E-7091-408B-96B3-7C3BF4883AC3}"/>
          </ac:picMkLst>
        </pc:picChg>
      </pc:sldChg>
      <pc:sldChg chg="addSp delSp modSp">
        <pc:chgData name="Guest User" userId="S::urn:spo:anon#05f440c05c1ab151d71fcd0a9d989712ad3ef2c5b9dfa7baed79dfbbf798b09a::" providerId="AD" clId="Web-{9451D228-425C-3891-8F03-E93CE7F36E20}" dt="2018-11-28T08:52:43.355" v="23"/>
        <pc:sldMkLst>
          <pc:docMk/>
          <pc:sldMk cId="1321772642" sldId="273"/>
        </pc:sldMkLst>
        <pc:spChg chg="del">
          <ac:chgData name="Guest User" userId="S::urn:spo:anon#05f440c05c1ab151d71fcd0a9d989712ad3ef2c5b9dfa7baed79dfbbf798b09a::" providerId="AD" clId="Web-{9451D228-425C-3891-8F03-E93CE7F36E20}" dt="2018-11-28T08:51:35.073" v="6"/>
          <ac:spMkLst>
            <pc:docMk/>
            <pc:sldMk cId="1321772642" sldId="273"/>
            <ac:spMk id="2" creationId="{04D916EB-F863-4448-B4E3-D2DE4337A130}"/>
          </ac:spMkLst>
        </pc:spChg>
        <pc:picChg chg="add del mod">
          <ac:chgData name="Guest User" userId="S::urn:spo:anon#05f440c05c1ab151d71fcd0a9d989712ad3ef2c5b9dfa7baed79dfbbf798b09a::" providerId="AD" clId="Web-{9451D228-425C-3891-8F03-E93CE7F36E20}" dt="2018-11-28T08:52:43.355" v="23"/>
          <ac:picMkLst>
            <pc:docMk/>
            <pc:sldMk cId="1321772642" sldId="273"/>
            <ac:picMk id="3" creationId="{E05AA9C3-C80E-4FD5-91D0-60FCDEC34E7A}"/>
          </ac:picMkLst>
        </pc:picChg>
        <pc:picChg chg="add mod">
          <ac:chgData name="Guest User" userId="S::urn:spo:anon#05f440c05c1ab151d71fcd0a9d989712ad3ef2c5b9dfa7baed79dfbbf798b09a::" providerId="AD" clId="Web-{9451D228-425C-3891-8F03-E93CE7F36E20}" dt="2018-11-28T08:52:35.480" v="22" actId="1076"/>
          <ac:picMkLst>
            <pc:docMk/>
            <pc:sldMk cId="1321772642" sldId="273"/>
            <ac:picMk id="5" creationId="{C46D3E00-2CA6-43C4-BA05-26EE92B63806}"/>
          </ac:picMkLst>
        </pc:picChg>
        <pc:picChg chg="add mod">
          <ac:chgData name="Guest User" userId="S::urn:spo:anon#05f440c05c1ab151d71fcd0a9d989712ad3ef2c5b9dfa7baed79dfbbf798b09a::" providerId="AD" clId="Web-{9451D228-425C-3891-8F03-E93CE7F36E20}" dt="2018-11-28T08:52:32.855" v="19" actId="1076"/>
          <ac:picMkLst>
            <pc:docMk/>
            <pc:sldMk cId="1321772642" sldId="273"/>
            <ac:picMk id="7" creationId="{A9AE8B94-5CEC-46D1-9E2A-893053C07555}"/>
          </ac:picMkLst>
        </pc:picChg>
      </pc:sldChg>
    </pc:docChg>
  </pc:docChgLst>
  <pc:docChgLst>
    <pc:chgData name="Guest User" userId="S::urn:spo:anon#05f440c05c1ab151d71fcd0a9d989712ad3ef2c5b9dfa7baed79dfbbf798b09a::" providerId="AD" clId="Web-{764B4E27-E9A7-4C88-B608-9C157FF123D7}"/>
    <pc:docChg chg="delSld modSld sldOrd">
      <pc:chgData name="Guest User" userId="S::urn:spo:anon#05f440c05c1ab151d71fcd0a9d989712ad3ef2c5b9dfa7baed79dfbbf798b09a::" providerId="AD" clId="Web-{764B4E27-E9A7-4C88-B608-9C157FF123D7}" dt="2018-11-28T08:57:17.248" v="50" actId="20577"/>
      <pc:docMkLst>
        <pc:docMk/>
      </pc:docMkLst>
      <pc:sldChg chg="delSp modSp del">
        <pc:chgData name="Guest User" userId="S::urn:spo:anon#05f440c05c1ab151d71fcd0a9d989712ad3ef2c5b9dfa7baed79dfbbf798b09a::" providerId="AD" clId="Web-{764B4E27-E9A7-4C88-B608-9C157FF123D7}" dt="2018-11-28T08:35:35.215" v="4"/>
        <pc:sldMkLst>
          <pc:docMk/>
          <pc:sldMk cId="2075666623" sldId="263"/>
        </pc:sldMkLst>
        <pc:spChg chg="del">
          <ac:chgData name="Guest User" userId="S::urn:spo:anon#05f440c05c1ab151d71fcd0a9d989712ad3ef2c5b9dfa7baed79dfbbf798b09a::" providerId="AD" clId="Web-{764B4E27-E9A7-4C88-B608-9C157FF123D7}" dt="2018-11-28T08:35:33.371" v="3"/>
          <ac:spMkLst>
            <pc:docMk/>
            <pc:sldMk cId="2075666623" sldId="263"/>
            <ac:spMk id="3" creationId="{AFF9B07B-38E3-45D3-AB48-707A0C7F08E6}"/>
          </ac:spMkLst>
        </pc:spChg>
        <pc:spChg chg="mod">
          <ac:chgData name="Guest User" userId="S::urn:spo:anon#05f440c05c1ab151d71fcd0a9d989712ad3ef2c5b9dfa7baed79dfbbf798b09a::" providerId="AD" clId="Web-{764B4E27-E9A7-4C88-B608-9C157FF123D7}" dt="2018-11-28T08:35:31.808" v="0" actId="20577"/>
          <ac:spMkLst>
            <pc:docMk/>
            <pc:sldMk cId="2075666623" sldId="263"/>
            <ac:spMk id="4" creationId="{C3190832-ED8C-49AC-BB27-61C01609006F}"/>
          </ac:spMkLst>
        </pc:spChg>
      </pc:sldChg>
      <pc:sldChg chg="ord">
        <pc:chgData name="Guest User" userId="S::urn:spo:anon#05f440c05c1ab151d71fcd0a9d989712ad3ef2c5b9dfa7baed79dfbbf798b09a::" providerId="AD" clId="Web-{764B4E27-E9A7-4C88-B608-9C157FF123D7}" dt="2018-11-28T08:35:55.339" v="5"/>
        <pc:sldMkLst>
          <pc:docMk/>
          <pc:sldMk cId="1159463430" sldId="271"/>
        </pc:sldMkLst>
      </pc:sldChg>
      <pc:sldChg chg="ord">
        <pc:chgData name="Guest User" userId="S::urn:spo:anon#05f440c05c1ab151d71fcd0a9d989712ad3ef2c5b9dfa7baed79dfbbf798b09a::" providerId="AD" clId="Web-{764B4E27-E9A7-4C88-B608-9C157FF123D7}" dt="2018-11-28T08:35:56.902" v="6"/>
        <pc:sldMkLst>
          <pc:docMk/>
          <pc:sldMk cId="1321772642" sldId="273"/>
        </pc:sldMkLst>
      </pc:sldChg>
      <pc:sldChg chg="modSp">
        <pc:chgData name="Guest User" userId="S::urn:spo:anon#05f440c05c1ab151d71fcd0a9d989712ad3ef2c5b9dfa7baed79dfbbf798b09a::" providerId="AD" clId="Web-{764B4E27-E9A7-4C88-B608-9C157FF123D7}" dt="2018-11-28T08:37:08.557" v="48" actId="20577"/>
        <pc:sldMkLst>
          <pc:docMk/>
          <pc:sldMk cId="2362940592" sldId="274"/>
        </pc:sldMkLst>
        <pc:spChg chg="mod">
          <ac:chgData name="Guest User" userId="S::urn:spo:anon#05f440c05c1ab151d71fcd0a9d989712ad3ef2c5b9dfa7baed79dfbbf798b09a::" providerId="AD" clId="Web-{764B4E27-E9A7-4C88-B608-9C157FF123D7}" dt="2018-11-28T08:37:08.557" v="48" actId="20577"/>
          <ac:spMkLst>
            <pc:docMk/>
            <pc:sldMk cId="2362940592" sldId="274"/>
            <ac:spMk id="3" creationId="{21B93EA6-C439-AD44-BFDD-B9ADA235E133}"/>
          </ac:spMkLst>
        </pc:spChg>
      </pc:sldChg>
    </pc:docChg>
  </pc:docChgLst>
  <pc:docChgLst>
    <pc:chgData name="Karina Karushkova (s189994)" userId="S::s189994@uos.ac.uk::ce11c0c1-7b40-4a8d-b01c-2e9d4483e328" providerId="AD" clId="Web-{58769EA8-58A2-2D36-3EA4-EC5BF0784026}"/>
    <pc:docChg chg="addSld delSld modSld sldOrd">
      <pc:chgData name="Karina Karushkova (s189994)" userId="S::s189994@uos.ac.uk::ce11c0c1-7b40-4a8d-b01c-2e9d4483e328" providerId="AD" clId="Web-{58769EA8-58A2-2D36-3EA4-EC5BF0784026}" dt="2018-11-27T21:29:03.925" v="332"/>
      <pc:docMkLst>
        <pc:docMk/>
      </pc:docMkLst>
      <pc:sldChg chg="addSp modSp mod setBg setClrOvrMap delDesignElem">
        <pc:chgData name="Karina Karushkova (s189994)" userId="S::s189994@uos.ac.uk::ce11c0c1-7b40-4a8d-b01c-2e9d4483e328" providerId="AD" clId="Web-{58769EA8-58A2-2D36-3EA4-EC5BF0784026}" dt="2018-11-27T21:14:48.669" v="122"/>
        <pc:sldMkLst>
          <pc:docMk/>
          <pc:sldMk cId="940760126" sldId="256"/>
        </pc:sldMkLst>
        <pc:spChg chg="mod">
          <ac:chgData name="Karina Karushkova (s189994)" userId="S::s189994@uos.ac.uk::ce11c0c1-7b40-4a8d-b01c-2e9d4483e328" providerId="AD" clId="Web-{58769EA8-58A2-2D36-3EA4-EC5BF0784026}" dt="2018-11-27T21:13:48.607" v="109"/>
          <ac:spMkLst>
            <pc:docMk/>
            <pc:sldMk cId="940760126" sldId="256"/>
            <ac:spMk id="2" creationId="{C7467DD9-FFC7-D34D-BE55-B65ACDCFB622}"/>
          </ac:spMkLst>
        </pc:spChg>
        <pc:spChg chg="mod">
          <ac:chgData name="Karina Karushkova (s189994)" userId="S::s189994@uos.ac.uk::ce11c0c1-7b40-4a8d-b01c-2e9d4483e328" providerId="AD" clId="Web-{58769EA8-58A2-2D36-3EA4-EC5BF0784026}" dt="2018-11-27T21:13:48.607" v="109"/>
          <ac:spMkLst>
            <pc:docMk/>
            <pc:sldMk cId="940760126" sldId="256"/>
            <ac:spMk id="3" creationId="{21B93EA6-C439-AD44-BFDD-B9ADA235E133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3:48.607" v="109"/>
          <ac:spMkLst>
            <pc:docMk/>
            <pc:sldMk cId="940760126" sldId="256"/>
            <ac:spMk id="7" creationId="{0BC9EFE1-D8CB-4668-9980-DB108327A794}"/>
          </ac:spMkLst>
        </pc:spChg>
        <pc:spChg chg="add mod">
          <ac:chgData name="Karina Karushkova (s189994)" userId="S::s189994@uos.ac.uk::ce11c0c1-7b40-4a8d-b01c-2e9d4483e328" providerId="AD" clId="Web-{58769EA8-58A2-2D36-3EA4-EC5BF0784026}" dt="2018-11-27T21:13:14.654" v="105"/>
          <ac:spMkLst>
            <pc:docMk/>
            <pc:sldMk cId="940760126" sldId="256"/>
            <ac:spMk id="9" creationId="{DC99427B-A97E-40A3-B1FD-4557346C6A91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3:48.607" v="109"/>
          <ac:spMkLst>
            <pc:docMk/>
            <pc:sldMk cId="940760126" sldId="256"/>
            <ac:spMk id="13" creationId="{77DA6D33-2D62-458C-BF5D-DBF612FD557E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4:48.669" v="122"/>
          <ac:spMkLst>
            <pc:docMk/>
            <pc:sldMk cId="940760126" sldId="256"/>
            <ac:spMk id="15" creationId="{0BC9EFE1-D8CB-4668-9980-DB108327A794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4:48.669" v="122"/>
          <ac:spMkLst>
            <pc:docMk/>
            <pc:sldMk cId="940760126" sldId="256"/>
            <ac:spMk id="19" creationId="{77DA6D33-2D62-458C-BF5D-DBF612FD557E}"/>
          </ac:spMkLst>
        </pc:spChg>
        <pc:picChg chg="add mod">
          <ac:chgData name="Karina Karushkova (s189994)" userId="S::s189994@uos.ac.uk::ce11c0c1-7b40-4a8d-b01c-2e9d4483e328" providerId="AD" clId="Web-{58769EA8-58A2-2D36-3EA4-EC5BF0784026}" dt="2018-11-27T21:13:48.607" v="109"/>
          <ac:picMkLst>
            <pc:docMk/>
            <pc:sldMk cId="940760126" sldId="256"/>
            <ac:picMk id="4" creationId="{4025F19A-6B0D-47AE-ABD8-43182125D43C}"/>
          </ac:picMkLst>
        </pc:picChg>
        <pc:picChg chg="add">
          <ac:chgData name="Karina Karushkova (s189994)" userId="S::s189994@uos.ac.uk::ce11c0c1-7b40-4a8d-b01c-2e9d4483e328" providerId="AD" clId="Web-{58769EA8-58A2-2D36-3EA4-EC5BF0784026}" dt="2018-11-27T21:13:48.607" v="109"/>
          <ac:picMkLst>
            <pc:docMk/>
            <pc:sldMk cId="940760126" sldId="256"/>
            <ac:picMk id="11" creationId="{7CBAE1BD-B8E4-4029-8AA2-C77E4FED9864}"/>
          </ac:picMkLst>
        </pc:picChg>
        <pc:picChg chg="add">
          <ac:chgData name="Karina Karushkova (s189994)" userId="S::s189994@uos.ac.uk::ce11c0c1-7b40-4a8d-b01c-2e9d4483e328" providerId="AD" clId="Web-{58769EA8-58A2-2D36-3EA4-EC5BF0784026}" dt="2018-11-27T21:14:48.669" v="122"/>
          <ac:picMkLst>
            <pc:docMk/>
            <pc:sldMk cId="940760126" sldId="256"/>
            <ac:picMk id="17" creationId="{7CBAE1BD-B8E4-4029-8AA2-C77E4FED9864}"/>
          </ac:picMkLst>
        </pc:picChg>
      </pc:sldChg>
      <pc:sldChg chg="addSp delSp modSp mod setBg">
        <pc:chgData name="Karina Karushkova (s189994)" userId="S::s189994@uos.ac.uk::ce11c0c1-7b40-4a8d-b01c-2e9d4483e328" providerId="AD" clId="Web-{58769EA8-58A2-2D36-3EA4-EC5BF0784026}" dt="2018-11-27T21:28:12.238" v="321"/>
        <pc:sldMkLst>
          <pc:docMk/>
          <pc:sldMk cId="3550265353" sldId="257"/>
        </pc:sldMkLst>
        <pc:spChg chg="add del">
          <ac:chgData name="Karina Karushkova (s189994)" userId="S::s189994@uos.ac.uk::ce11c0c1-7b40-4a8d-b01c-2e9d4483e328" providerId="AD" clId="Web-{58769EA8-58A2-2D36-3EA4-EC5BF0784026}" dt="2018-11-27T21:15:54.668" v="130"/>
          <ac:spMkLst>
            <pc:docMk/>
            <pc:sldMk cId="3550265353" sldId="257"/>
            <ac:spMk id="9" creationId="{42A5316D-ED2F-4F89-B4B4-8D9240B1A348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15:58.574" v="132"/>
          <ac:spMkLst>
            <pc:docMk/>
            <pc:sldMk cId="3550265353" sldId="257"/>
            <ac:spMk id="11" creationId="{0499AD7B-99D4-4755-8966-F7BA0426904B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16:01.246" v="134"/>
          <ac:spMkLst>
            <pc:docMk/>
            <pc:sldMk cId="3550265353" sldId="257"/>
            <ac:spMk id="13" creationId="{DB66F6E8-4D4A-4907-940A-774703A2D0FE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16:01.246" v="134"/>
          <ac:spMkLst>
            <pc:docMk/>
            <pc:sldMk cId="3550265353" sldId="257"/>
            <ac:spMk id="15" creationId="{8F1F5A56-E82B-4FD5-9025-B72896FFBB6D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22:50.789" v="238"/>
          <ac:spMkLst>
            <pc:docMk/>
            <pc:sldMk cId="3550265353" sldId="257"/>
            <ac:spMk id="16" creationId="{46C2E80F-49A6-4372-B103-219D417A55ED}"/>
          </ac:spMkLst>
        </pc:spChg>
        <pc:spChg chg="add mod">
          <ac:chgData name="Karina Karushkova (s189994)" userId="S::s189994@uos.ac.uk::ce11c0c1-7b40-4a8d-b01c-2e9d4483e328" providerId="AD" clId="Web-{58769EA8-58A2-2D36-3EA4-EC5BF0784026}" dt="2018-11-27T21:28:12.238" v="321"/>
          <ac:spMkLst>
            <pc:docMk/>
            <pc:sldMk cId="3550265353" sldId="257"/>
            <ac:spMk id="18" creationId="{46C2E80F-49A6-4372-B103-219D417A55ED}"/>
          </ac:spMkLst>
        </pc:spChg>
        <pc:graphicFrameChg chg="add del mod modGraphic">
          <ac:chgData name="Karina Karushkova (s189994)" userId="S::s189994@uos.ac.uk::ce11c0c1-7b40-4a8d-b01c-2e9d4483e328" providerId="AD" clId="Web-{58769EA8-58A2-2D36-3EA4-EC5BF0784026}" dt="2018-11-27T21:22:50.789" v="238"/>
          <ac:graphicFrameMkLst>
            <pc:docMk/>
            <pc:sldMk cId="3550265353" sldId="257"/>
            <ac:graphicFrameMk id="7" creationId="{F4F67420-9946-4FD6-81FB-856E83CF7038}"/>
          </ac:graphicFrameMkLst>
        </pc:graphicFrameChg>
        <pc:picChg chg="add del">
          <ac:chgData name="Karina Karushkova (s189994)" userId="S::s189994@uos.ac.uk::ce11c0c1-7b40-4a8d-b01c-2e9d4483e328" providerId="AD" clId="Web-{58769EA8-58A2-2D36-3EA4-EC5BF0784026}" dt="2018-11-27T21:15:58.574" v="132"/>
          <ac:picMkLst>
            <pc:docMk/>
            <pc:sldMk cId="3550265353" sldId="257"/>
            <ac:picMk id="14" creationId="{1A06F89A-489D-4383-94C5-42F7FF2E9A63}"/>
          </ac:picMkLst>
        </pc:picChg>
      </pc:sldChg>
      <pc:sldChg chg="addSp delSp modSp mod setBg">
        <pc:chgData name="Karina Karushkova (s189994)" userId="S::s189994@uos.ac.uk::ce11c0c1-7b40-4a8d-b01c-2e9d4483e328" providerId="AD" clId="Web-{58769EA8-58A2-2D36-3EA4-EC5BF0784026}" dt="2018-11-27T21:20:49.368" v="206"/>
        <pc:sldMkLst>
          <pc:docMk/>
          <pc:sldMk cId="4083299654" sldId="259"/>
        </pc:sldMkLst>
        <pc:spChg chg="del">
          <ac:chgData name="Karina Karushkova (s189994)" userId="S::s189994@uos.ac.uk::ce11c0c1-7b40-4a8d-b01c-2e9d4483e328" providerId="AD" clId="Web-{58769EA8-58A2-2D36-3EA4-EC5BF0784026}" dt="2018-11-27T21:18:49.604" v="192"/>
          <ac:spMkLst>
            <pc:docMk/>
            <pc:sldMk cId="4083299654" sldId="259"/>
            <ac:spMk id="2" creationId="{8D1AF1B2-BF70-3545-8505-AE6033BF37D4}"/>
          </ac:spMkLst>
        </pc:spChg>
        <pc:spChg chg="add del mod">
          <ac:chgData name="Karina Karushkova (s189994)" userId="S::s189994@uos.ac.uk::ce11c0c1-7b40-4a8d-b01c-2e9d4483e328" providerId="AD" clId="Web-{58769EA8-58A2-2D36-3EA4-EC5BF0784026}" dt="2018-11-27T21:19:10.354" v="195"/>
          <ac:spMkLst>
            <pc:docMk/>
            <pc:sldMk cId="4083299654" sldId="259"/>
            <ac:spMk id="3" creationId="{8A91C6D0-8E50-0240-94D7-A9C37A3DD09F}"/>
          </ac:spMkLst>
        </pc:spChg>
        <pc:spChg chg="del">
          <ac:chgData name="Karina Karushkova (s189994)" userId="S::s189994@uos.ac.uk::ce11c0c1-7b40-4a8d-b01c-2e9d4483e328" providerId="AD" clId="Web-{58769EA8-58A2-2D36-3EA4-EC5BF0784026}" dt="2018-11-27T21:17:51.526" v="148"/>
          <ac:spMkLst>
            <pc:docMk/>
            <pc:sldMk cId="4083299654" sldId="259"/>
            <ac:spMk id="4" creationId="{2C832E15-9135-3B49-A57D-9D22E4D6EA7E}"/>
          </ac:spMkLst>
        </pc:spChg>
        <pc:spChg chg="del mod">
          <ac:chgData name="Karina Karushkova (s189994)" userId="S::s189994@uos.ac.uk::ce11c0c1-7b40-4a8d-b01c-2e9d4483e328" providerId="AD" clId="Web-{58769EA8-58A2-2D36-3EA4-EC5BF0784026}" dt="2018-11-27T21:18:47.573" v="191"/>
          <ac:spMkLst>
            <pc:docMk/>
            <pc:sldMk cId="4083299654" sldId="259"/>
            <ac:spMk id="5" creationId="{8A0AA9B2-6321-8746-A1F5-E11747C0189B}"/>
          </ac:spMkLst>
        </pc:spChg>
        <pc:graphicFrameChg chg="add del">
          <ac:chgData name="Karina Karushkova (s189994)" userId="S::s189994@uos.ac.uk::ce11c0c1-7b40-4a8d-b01c-2e9d4483e328" providerId="AD" clId="Web-{58769EA8-58A2-2D36-3EA4-EC5BF0784026}" dt="2018-11-27T21:19:10.260" v="194"/>
          <ac:graphicFrameMkLst>
            <pc:docMk/>
            <pc:sldMk cId="4083299654" sldId="259"/>
            <ac:graphicFrameMk id="6" creationId="{537EF8D0-2B4D-48A9-AB81-0791B5FEC9A1}"/>
          </ac:graphicFrameMkLst>
        </pc:graphicFrameChg>
        <pc:graphicFrameChg chg="add del">
          <ac:chgData name="Karina Karushkova (s189994)" userId="S::s189994@uos.ac.uk::ce11c0c1-7b40-4a8d-b01c-2e9d4483e328" providerId="AD" clId="Web-{58769EA8-58A2-2D36-3EA4-EC5BF0784026}" dt="2018-11-27T21:19:24.650" v="197"/>
          <ac:graphicFrameMkLst>
            <pc:docMk/>
            <pc:sldMk cId="4083299654" sldId="259"/>
            <ac:graphicFrameMk id="7" creationId="{0A139FF6-1349-4182-A2A2-BADC3131B982}"/>
          </ac:graphicFrameMkLst>
        </pc:graphicFrameChg>
        <pc:picChg chg="add del mod">
          <ac:chgData name="Karina Karushkova (s189994)" userId="S::s189994@uos.ac.uk::ce11c0c1-7b40-4a8d-b01c-2e9d4483e328" providerId="AD" clId="Web-{58769EA8-58A2-2D36-3EA4-EC5BF0784026}" dt="2018-11-27T21:20:49.368" v="206"/>
          <ac:picMkLst>
            <pc:docMk/>
            <pc:sldMk cId="4083299654" sldId="259"/>
            <ac:picMk id="67" creationId="{FACA6CD7-4E94-4C1B-ACDC-B3270CC6E016}"/>
          </ac:picMkLst>
        </pc:picChg>
      </pc:sldChg>
      <pc:sldChg chg="addSp modSp">
        <pc:chgData name="Karina Karushkova (s189994)" userId="S::s189994@uos.ac.uk::ce11c0c1-7b40-4a8d-b01c-2e9d4483e328" providerId="AD" clId="Web-{58769EA8-58A2-2D36-3EA4-EC5BF0784026}" dt="2018-11-27T21:15:11.809" v="125"/>
        <pc:sldMkLst>
          <pc:docMk/>
          <pc:sldMk cId="3119576719" sldId="261"/>
        </pc:sldMkLst>
        <pc:spChg chg="add">
          <ac:chgData name="Karina Karushkova (s189994)" userId="S::s189994@uos.ac.uk::ce11c0c1-7b40-4a8d-b01c-2e9d4483e328" providerId="AD" clId="Web-{58769EA8-58A2-2D36-3EA4-EC5BF0784026}" dt="2018-11-27T21:15:11.809" v="125"/>
          <ac:spMkLst>
            <pc:docMk/>
            <pc:sldMk cId="3119576719" sldId="261"/>
            <ac:spMk id="6" creationId="{E4505C23-674B-4195-81D6-0C127FEAE3F8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11.809" v="125"/>
          <ac:spMkLst>
            <pc:docMk/>
            <pc:sldMk cId="3119576719" sldId="261"/>
            <ac:spMk id="11" creationId="{65C9B8F0-FF66-4C15-BD05-E86B87331846}"/>
          </ac:spMkLst>
        </pc:spChg>
        <pc:graphicFrameChg chg="mod modGraphic">
          <ac:chgData name="Karina Karushkova (s189994)" userId="S::s189994@uos.ac.uk::ce11c0c1-7b40-4a8d-b01c-2e9d4483e328" providerId="AD" clId="Web-{58769EA8-58A2-2D36-3EA4-EC5BF0784026}" dt="2018-11-27T21:15:11.809" v="125"/>
          <ac:graphicFrameMkLst>
            <pc:docMk/>
            <pc:sldMk cId="3119576719" sldId="261"/>
            <ac:graphicFrameMk id="4" creationId="{3260166A-6EB9-4EED-83FC-C8EB0D1BE27C}"/>
          </ac:graphicFrameMkLst>
        </pc:graphicFrameChg>
      </pc:sldChg>
      <pc:sldChg chg="addSp delSp modSp mod setBg">
        <pc:chgData name="Karina Karushkova (s189994)" userId="S::s189994@uos.ac.uk::ce11c0c1-7b40-4a8d-b01c-2e9d4483e328" providerId="AD" clId="Web-{58769EA8-58A2-2D36-3EA4-EC5BF0784026}" dt="2018-11-27T21:29:03.925" v="332"/>
        <pc:sldMkLst>
          <pc:docMk/>
          <pc:sldMk cId="3975117853" sldId="262"/>
        </pc:sldMkLst>
        <pc:spChg chg="add del mod">
          <ac:chgData name="Karina Karushkova (s189994)" userId="S::s189994@uos.ac.uk::ce11c0c1-7b40-4a8d-b01c-2e9d4483e328" providerId="AD" clId="Web-{58769EA8-58A2-2D36-3EA4-EC5BF0784026}" dt="2018-11-27T21:27:41.833" v="320"/>
          <ac:spMkLst>
            <pc:docMk/>
            <pc:sldMk cId="3975117853" sldId="262"/>
            <ac:spMk id="3" creationId="{24A7A9AA-321F-42C3-BFB1-F0BFB847598B}"/>
          </ac:spMkLst>
        </pc:spChg>
        <pc:spChg chg="del mod">
          <ac:chgData name="Karina Karushkova (s189994)" userId="S::s189994@uos.ac.uk::ce11c0c1-7b40-4a8d-b01c-2e9d4483e328" providerId="AD" clId="Web-{58769EA8-58A2-2D36-3EA4-EC5BF0784026}" dt="2018-11-27T21:27:09.833" v="305"/>
          <ac:spMkLst>
            <pc:docMk/>
            <pc:sldMk cId="3975117853" sldId="262"/>
            <ac:spMk id="4" creationId="{3BFD2EBB-1861-4EF7-9E21-00C3041A1584}"/>
          </ac:spMkLst>
        </pc:spChg>
        <pc:spChg chg="del mod">
          <ac:chgData name="Karina Karushkova (s189994)" userId="S::s189994@uos.ac.uk::ce11c0c1-7b40-4a8d-b01c-2e9d4483e328" providerId="AD" clId="Web-{58769EA8-58A2-2D36-3EA4-EC5BF0784026}" dt="2018-11-27T21:27:10.786" v="306"/>
          <ac:spMkLst>
            <pc:docMk/>
            <pc:sldMk cId="3975117853" sldId="262"/>
            <ac:spMk id="5" creationId="{A42F3F60-CF4C-4673-852D-E8EF3F184A56}"/>
          </ac:spMkLst>
        </pc:spChg>
        <pc:spChg chg="del mod">
          <ac:chgData name="Karina Karushkova (s189994)" userId="S::s189994@uos.ac.uk::ce11c0c1-7b40-4a8d-b01c-2e9d4483e328" providerId="AD" clId="Web-{58769EA8-58A2-2D36-3EA4-EC5BF0784026}" dt="2018-11-27T21:27:11.427" v="307"/>
          <ac:spMkLst>
            <pc:docMk/>
            <pc:sldMk cId="3975117853" sldId="262"/>
            <ac:spMk id="6" creationId="{EFCB55E5-5369-44E3-B530-097AFA92DC59}"/>
          </ac:spMkLst>
        </pc:spChg>
        <pc:spChg chg="add del mod">
          <ac:chgData name="Karina Karushkova (s189994)" userId="S::s189994@uos.ac.uk::ce11c0c1-7b40-4a8d-b01c-2e9d4483e328" providerId="AD" clId="Web-{58769EA8-58A2-2D36-3EA4-EC5BF0784026}" dt="2018-11-27T21:29:03.925" v="332"/>
          <ac:spMkLst>
            <pc:docMk/>
            <pc:sldMk cId="3975117853" sldId="262"/>
            <ac:spMk id="85" creationId="{1DD7BAF0-1129-4A5A-AB14-8B5B7E102536}"/>
          </ac:spMkLst>
        </pc:spChg>
        <pc:graphicFrameChg chg="add del">
          <ac:chgData name="Karina Karushkova (s189994)" userId="S::s189994@uos.ac.uk::ce11c0c1-7b40-4a8d-b01c-2e9d4483e328" providerId="AD" clId="Web-{58769EA8-58A2-2D36-3EA4-EC5BF0784026}" dt="2018-11-27T21:27:41.708" v="319"/>
          <ac:graphicFrameMkLst>
            <pc:docMk/>
            <pc:sldMk cId="3975117853" sldId="262"/>
            <ac:graphicFrameMk id="7" creationId="{16533A12-A0E6-4AF2-AC39-EB355C955E06}"/>
          </ac:graphicFrameMkLst>
        </pc:graphicFrameChg>
        <pc:graphicFrameChg chg="add mod">
          <ac:chgData name="Karina Karushkova (s189994)" userId="S::s189994@uos.ac.uk::ce11c0c1-7b40-4a8d-b01c-2e9d4483e328" providerId="AD" clId="Web-{58769EA8-58A2-2D36-3EA4-EC5BF0784026}" dt="2018-11-27T21:28:49.613" v="325" actId="1076"/>
          <ac:graphicFrameMkLst>
            <pc:docMk/>
            <pc:sldMk cId="3975117853" sldId="262"/>
            <ac:graphicFrameMk id="8" creationId="{43754B2C-AE1F-4FD3-BF43-17DE5E3F1F0B}"/>
          </ac:graphicFrameMkLst>
        </pc:graphicFrameChg>
      </pc:sldChg>
      <pc:sldChg chg="addSp delSp mod setBg">
        <pc:chgData name="Karina Karushkova (s189994)" userId="S::s189994@uos.ac.uk::ce11c0c1-7b40-4a8d-b01c-2e9d4483e328" providerId="AD" clId="Web-{58769EA8-58A2-2D36-3EA4-EC5BF0784026}" dt="2018-11-27T21:24:25.538" v="239"/>
        <pc:sldMkLst>
          <pc:docMk/>
          <pc:sldMk cId="4228033642" sldId="264"/>
        </pc:sldMkLst>
        <pc:spChg chg="del">
          <ac:chgData name="Karina Karushkova (s189994)" userId="S::s189994@uos.ac.uk::ce11c0c1-7b40-4a8d-b01c-2e9d4483e328" providerId="AD" clId="Web-{58769EA8-58A2-2D36-3EA4-EC5BF0784026}" dt="2018-11-27T21:24:25.538" v="239"/>
          <ac:spMkLst>
            <pc:docMk/>
            <pc:sldMk cId="4228033642" sldId="264"/>
            <ac:spMk id="2" creationId="{7C9C2536-A14D-C048-BC2A-E201AEA91D85}"/>
          </ac:spMkLst>
        </pc:spChg>
        <pc:graphicFrameChg chg="add">
          <ac:chgData name="Karina Karushkova (s189994)" userId="S::s189994@uos.ac.uk::ce11c0c1-7b40-4a8d-b01c-2e9d4483e328" providerId="AD" clId="Web-{58769EA8-58A2-2D36-3EA4-EC5BF0784026}" dt="2018-11-27T21:24:25.538" v="239"/>
          <ac:graphicFrameMkLst>
            <pc:docMk/>
            <pc:sldMk cId="4228033642" sldId="264"/>
            <ac:graphicFrameMk id="4" creationId="{B2F6BDCF-0F9E-47CC-8376-3C5653BF69D1}"/>
          </ac:graphicFrameMkLst>
        </pc:graphicFrameChg>
      </pc:sldChg>
      <pc:sldChg chg="addSp modSp mod setBg">
        <pc:chgData name="Karina Karushkova (s189994)" userId="S::s189994@uos.ac.uk::ce11c0c1-7b40-4a8d-b01c-2e9d4483e328" providerId="AD" clId="Web-{58769EA8-58A2-2D36-3EA4-EC5BF0784026}" dt="2018-11-27T21:22:20.961" v="235" actId="1076"/>
        <pc:sldMkLst>
          <pc:docMk/>
          <pc:sldMk cId="1084458642" sldId="265"/>
        </pc:sldMkLst>
        <pc:spChg chg="add mod">
          <ac:chgData name="Karina Karushkova (s189994)" userId="S::s189994@uos.ac.uk::ce11c0c1-7b40-4a8d-b01c-2e9d4483e328" providerId="AD" clId="Web-{58769EA8-58A2-2D36-3EA4-EC5BF0784026}" dt="2018-11-27T21:22:18.398" v="234" actId="1076"/>
          <ac:spMkLst>
            <pc:docMk/>
            <pc:sldMk cId="1084458642" sldId="265"/>
            <ac:spMk id="2" creationId="{FBC9B93D-E024-469A-8A9A-A3AAFE08D805}"/>
          </ac:spMkLst>
        </pc:spChg>
        <pc:picChg chg="add mod">
          <ac:chgData name="Karina Karushkova (s189994)" userId="S::s189994@uos.ac.uk::ce11c0c1-7b40-4a8d-b01c-2e9d4483e328" providerId="AD" clId="Web-{58769EA8-58A2-2D36-3EA4-EC5BF0784026}" dt="2018-11-27T21:22:20.961" v="235" actId="1076"/>
          <ac:picMkLst>
            <pc:docMk/>
            <pc:sldMk cId="1084458642" sldId="265"/>
            <ac:picMk id="6" creationId="{B8F3D24C-92DD-43A0-BD14-FE97C8227773}"/>
          </ac:picMkLst>
        </pc:picChg>
        <pc:picChg chg="add">
          <ac:chgData name="Karina Karushkova (s189994)" userId="S::s189994@uos.ac.uk::ce11c0c1-7b40-4a8d-b01c-2e9d4483e328" providerId="AD" clId="Web-{58769EA8-58A2-2D36-3EA4-EC5BF0784026}" dt="2018-11-27T21:22:12.617" v="233"/>
          <ac:picMkLst>
            <pc:docMk/>
            <pc:sldMk cId="1084458642" sldId="265"/>
            <ac:picMk id="8" creationId="{261C312E-ED1C-450F-B6F8-33C5031E486E}"/>
          </ac:picMkLst>
        </pc:picChg>
      </pc:sldChg>
      <pc:sldChg chg="addSp delSp modSp mod setBg setClrOvrMap delDesignElem">
        <pc:chgData name="Karina Karushkova (s189994)" userId="S::s189994@uos.ac.uk::ce11c0c1-7b40-4a8d-b01c-2e9d4483e328" providerId="AD" clId="Web-{58769EA8-58A2-2D36-3EA4-EC5BF0784026}" dt="2018-11-27T21:15:41.450" v="128"/>
        <pc:sldMkLst>
          <pc:docMk/>
          <pc:sldMk cId="2388713228" sldId="266"/>
        </pc:sldMkLst>
        <pc:spChg chg="mod">
          <ac:chgData name="Karina Karushkova (s189994)" userId="S::s189994@uos.ac.uk::ce11c0c1-7b40-4a8d-b01c-2e9d4483e328" providerId="AD" clId="Web-{58769EA8-58A2-2D36-3EA4-EC5BF0784026}" dt="2018-11-27T21:15:18.247" v="126"/>
          <ac:spMkLst>
            <pc:docMk/>
            <pc:sldMk cId="2388713228" sldId="266"/>
            <ac:spMk id="2" creationId="{B3D86967-B41F-46FB-AD56-3228D5656B28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3:57.810" v="110"/>
          <ac:spMkLst>
            <pc:docMk/>
            <pc:sldMk cId="2388713228" sldId="266"/>
            <ac:spMk id="8" creationId="{23962611-DFD5-4092-AAFD-559E3DFCE2C9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15:18.247" v="126"/>
          <ac:spMkLst>
            <pc:docMk/>
            <pc:sldMk cId="2388713228" sldId="266"/>
            <ac:spMk id="10" creationId="{23962611-DFD5-4092-AAFD-559E3DFCE2C9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13" creationId="{5692FB99-428A-4151-9665-80E56EF03D76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14" creationId="{5E3C0EDB-60D3-4CEF-8B80-C6D01E08DEC2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16" creationId="{6DB7ADBC-26DA-450D-A8BF-E1ACCB46639C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22" creationId="{4B306978-A26E-4AC4-9EAA-BD29BD476A4F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24" creationId="{40C269CE-FB56-4D68-8CFB-1CFD5F350518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26" creationId="{A6ED7E7F-75F7-4581-A930-C4DEBC2A8419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28" creationId="{6DB7ADBC-26DA-450D-A8BF-E1ACCB46639C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30" creationId="{5692FB99-428A-4151-9665-80E56EF03D76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34" creationId="{5E3C0EDB-60D3-4CEF-8B80-C6D01E08DEC2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36" creationId="{4B306978-A26E-4AC4-9EAA-BD29BD476A4F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39" creationId="{40C269CE-FB56-4D68-8CFB-1CFD5F350518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41.450" v="128"/>
          <ac:spMkLst>
            <pc:docMk/>
            <pc:sldMk cId="2388713228" sldId="266"/>
            <ac:spMk id="41" creationId="{A6ED7E7F-75F7-4581-A930-C4DEBC2A8419}"/>
          </ac:spMkLst>
        </pc:spChg>
        <pc:picChg chg="add">
          <ac:chgData name="Karina Karushkova (s189994)" userId="S::s189994@uos.ac.uk::ce11c0c1-7b40-4a8d-b01c-2e9d4483e328" providerId="AD" clId="Web-{58769EA8-58A2-2D36-3EA4-EC5BF0784026}" dt="2018-11-27T21:13:57.810" v="110"/>
          <ac:picMkLst>
            <pc:docMk/>
            <pc:sldMk cId="2388713228" sldId="266"/>
            <ac:picMk id="9" creationId="{2270F1FA-0425-408F-9861-80BF5AFB276D}"/>
          </ac:picMkLst>
        </pc:picChg>
        <pc:picChg chg="add del">
          <ac:chgData name="Karina Karushkova (s189994)" userId="S::s189994@uos.ac.uk::ce11c0c1-7b40-4a8d-b01c-2e9d4483e328" providerId="AD" clId="Web-{58769EA8-58A2-2D36-3EA4-EC5BF0784026}" dt="2018-11-27T21:15:18.247" v="126"/>
          <ac:picMkLst>
            <pc:docMk/>
            <pc:sldMk cId="2388713228" sldId="266"/>
            <ac:picMk id="11" creationId="{2270F1FA-0425-408F-9861-80BF5AFB276D}"/>
          </ac:picMkLst>
        </pc:picChg>
      </pc:sldChg>
      <pc:sldChg chg="addSp delSp modSp mod setBg setClrOvrMap delDesignElem">
        <pc:chgData name="Karina Karushkova (s189994)" userId="S::s189994@uos.ac.uk::ce11c0c1-7b40-4a8d-b01c-2e9d4483e328" providerId="AD" clId="Web-{58769EA8-58A2-2D36-3EA4-EC5BF0784026}" dt="2018-11-27T21:15:22.872" v="127"/>
        <pc:sldMkLst>
          <pc:docMk/>
          <pc:sldMk cId="2555743897" sldId="268"/>
        </pc:sldMkLst>
        <pc:spChg chg="mod">
          <ac:chgData name="Karina Karushkova (s189994)" userId="S::s189994@uos.ac.uk::ce11c0c1-7b40-4a8d-b01c-2e9d4483e328" providerId="AD" clId="Web-{58769EA8-58A2-2D36-3EA4-EC5BF0784026}" dt="2018-11-27T21:15:22.872" v="127"/>
          <ac:spMkLst>
            <pc:docMk/>
            <pc:sldMk cId="2555743897" sldId="268"/>
            <ac:spMk id="2" creationId="{B3D86967-B41F-46FB-AD56-3228D5656B28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15:22.872" v="127"/>
          <ac:spMkLst>
            <pc:docMk/>
            <pc:sldMk cId="2555743897" sldId="268"/>
            <ac:spMk id="4" creationId="{23962611-DFD5-4092-AAFD-559E3DFCE2C9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4:04.904" v="111"/>
          <ac:spMkLst>
            <pc:docMk/>
            <pc:sldMk cId="2555743897" sldId="268"/>
            <ac:spMk id="7" creationId="{23962611-DFD5-4092-AAFD-559E3DFCE2C9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22.872" v="127"/>
          <ac:spMkLst>
            <pc:docMk/>
            <pc:sldMk cId="2555743897" sldId="268"/>
            <ac:spMk id="8" creationId="{40C269CE-FB56-4D68-8CFB-1CFD5F350518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22.872" v="127"/>
          <ac:spMkLst>
            <pc:docMk/>
            <pc:sldMk cId="2555743897" sldId="268"/>
            <ac:spMk id="10" creationId="{6DB7ADBC-26DA-450D-A8BF-E1ACCB46639C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22.872" v="127"/>
          <ac:spMkLst>
            <pc:docMk/>
            <pc:sldMk cId="2555743897" sldId="268"/>
            <ac:spMk id="11" creationId="{A6ED7E7F-75F7-4581-A930-C4DEBC2A8419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22.872" v="127"/>
          <ac:spMkLst>
            <pc:docMk/>
            <pc:sldMk cId="2555743897" sldId="268"/>
            <ac:spMk id="12" creationId="{5692FB99-428A-4151-9665-80E56EF03D76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22.872" v="127"/>
          <ac:spMkLst>
            <pc:docMk/>
            <pc:sldMk cId="2555743897" sldId="268"/>
            <ac:spMk id="14" creationId="{5E3C0EDB-60D3-4CEF-8B80-C6D01E08DEC2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15:22.872" v="127"/>
          <ac:spMkLst>
            <pc:docMk/>
            <pc:sldMk cId="2555743897" sldId="268"/>
            <ac:spMk id="16" creationId="{4B306978-A26E-4AC4-9EAA-BD29BD476A4F}"/>
          </ac:spMkLst>
        </pc:spChg>
        <pc:picChg chg="add del">
          <ac:chgData name="Karina Karushkova (s189994)" userId="S::s189994@uos.ac.uk::ce11c0c1-7b40-4a8d-b01c-2e9d4483e328" providerId="AD" clId="Web-{58769EA8-58A2-2D36-3EA4-EC5BF0784026}" dt="2018-11-27T21:15:22.872" v="127"/>
          <ac:picMkLst>
            <pc:docMk/>
            <pc:sldMk cId="2555743897" sldId="268"/>
            <ac:picMk id="5" creationId="{2270F1FA-0425-408F-9861-80BF5AFB276D}"/>
          </ac:picMkLst>
        </pc:picChg>
        <pc:picChg chg="add">
          <ac:chgData name="Karina Karushkova (s189994)" userId="S::s189994@uos.ac.uk::ce11c0c1-7b40-4a8d-b01c-2e9d4483e328" providerId="AD" clId="Web-{58769EA8-58A2-2D36-3EA4-EC5BF0784026}" dt="2018-11-27T21:14:04.904" v="111"/>
          <ac:picMkLst>
            <pc:docMk/>
            <pc:sldMk cId="2555743897" sldId="268"/>
            <ac:picMk id="9" creationId="{2270F1FA-0425-408F-9861-80BF5AFB276D}"/>
          </ac:picMkLst>
        </pc:picChg>
      </pc:sldChg>
      <pc:sldChg chg="addSp delSp modSp mod setBg setClrOvrMap">
        <pc:chgData name="Karina Karushkova (s189994)" userId="S::s189994@uos.ac.uk::ce11c0c1-7b40-4a8d-b01c-2e9d4483e328" providerId="AD" clId="Web-{58769EA8-58A2-2D36-3EA4-EC5BF0784026}" dt="2018-11-27T21:21:16.071" v="209"/>
        <pc:sldMkLst>
          <pc:docMk/>
          <pc:sldMk cId="2011568845" sldId="270"/>
        </pc:sldMkLst>
        <pc:spChg chg="mod">
          <ac:chgData name="Karina Karushkova (s189994)" userId="S::s189994@uos.ac.uk::ce11c0c1-7b40-4a8d-b01c-2e9d4483e328" providerId="AD" clId="Web-{58769EA8-58A2-2D36-3EA4-EC5BF0784026}" dt="2018-11-27T21:21:16.071" v="209"/>
          <ac:spMkLst>
            <pc:docMk/>
            <pc:sldMk cId="2011568845" sldId="270"/>
            <ac:spMk id="2" creationId="{B3D86967-B41F-46FB-AD56-3228D5656B28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21:16.071" v="209"/>
          <ac:spMkLst>
            <pc:docMk/>
            <pc:sldMk cId="2011568845" sldId="270"/>
            <ac:spMk id="4" creationId="{6DB7ADBC-26DA-450D-A8BF-E1ACCB46639C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21:16.071" v="209"/>
          <ac:spMkLst>
            <pc:docMk/>
            <pc:sldMk cId="2011568845" sldId="270"/>
            <ac:spMk id="5" creationId="{5692FB99-428A-4151-9665-80E56EF03D76}"/>
          </ac:spMkLst>
        </pc:spChg>
        <pc:spChg chg="add del">
          <ac:chgData name="Karina Karushkova (s189994)" userId="S::s189994@uos.ac.uk::ce11c0c1-7b40-4a8d-b01c-2e9d4483e328" providerId="AD" clId="Web-{58769EA8-58A2-2D36-3EA4-EC5BF0784026}" dt="2018-11-27T21:21:16.009" v="208"/>
          <ac:spMkLst>
            <pc:docMk/>
            <pc:sldMk cId="2011568845" sldId="270"/>
            <ac:spMk id="7" creationId="{23962611-DFD5-4092-AAFD-559E3DFCE2C9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21:16.071" v="209"/>
          <ac:spMkLst>
            <pc:docMk/>
            <pc:sldMk cId="2011568845" sldId="270"/>
            <ac:spMk id="11" creationId="{5E3C0EDB-60D3-4CEF-8B80-C6D01E08DEC2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21:16.071" v="209"/>
          <ac:spMkLst>
            <pc:docMk/>
            <pc:sldMk cId="2011568845" sldId="270"/>
            <ac:spMk id="13" creationId="{4B306978-A26E-4AC4-9EAA-BD29BD476A4F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21:16.071" v="209"/>
          <ac:spMkLst>
            <pc:docMk/>
            <pc:sldMk cId="2011568845" sldId="270"/>
            <ac:spMk id="15" creationId="{40C269CE-FB56-4D68-8CFB-1CFD5F350518}"/>
          </ac:spMkLst>
        </pc:spChg>
        <pc:spChg chg="add">
          <ac:chgData name="Karina Karushkova (s189994)" userId="S::s189994@uos.ac.uk::ce11c0c1-7b40-4a8d-b01c-2e9d4483e328" providerId="AD" clId="Web-{58769EA8-58A2-2D36-3EA4-EC5BF0784026}" dt="2018-11-27T21:21:16.071" v="209"/>
          <ac:spMkLst>
            <pc:docMk/>
            <pc:sldMk cId="2011568845" sldId="270"/>
            <ac:spMk id="17" creationId="{A6ED7E7F-75F7-4581-A930-C4DEBC2A8419}"/>
          </ac:spMkLst>
        </pc:spChg>
        <pc:picChg chg="add del">
          <ac:chgData name="Karina Karushkova (s189994)" userId="S::s189994@uos.ac.uk::ce11c0c1-7b40-4a8d-b01c-2e9d4483e328" providerId="AD" clId="Web-{58769EA8-58A2-2D36-3EA4-EC5BF0784026}" dt="2018-11-27T21:21:16.009" v="208"/>
          <ac:picMkLst>
            <pc:docMk/>
            <pc:sldMk cId="2011568845" sldId="270"/>
            <ac:picMk id="9" creationId="{2270F1FA-0425-408F-9861-80BF5AFB276D}"/>
          </ac:picMkLst>
        </pc:picChg>
      </pc:sldChg>
      <pc:sldChg chg="addSp modSp new">
        <pc:chgData name="Karina Karushkova (s189994)" userId="S::s189994@uos.ac.uk::ce11c0c1-7b40-4a8d-b01c-2e9d4483e328" providerId="AD" clId="Web-{58769EA8-58A2-2D36-3EA4-EC5BF0784026}" dt="2018-11-27T21:25:57.193" v="254" actId="20577"/>
        <pc:sldMkLst>
          <pc:docMk/>
          <pc:sldMk cId="1159463430" sldId="271"/>
        </pc:sldMkLst>
        <pc:spChg chg="add mod">
          <ac:chgData name="Karina Karushkova (s189994)" userId="S::s189994@uos.ac.uk::ce11c0c1-7b40-4a8d-b01c-2e9d4483e328" providerId="AD" clId="Web-{58769EA8-58A2-2D36-3EA4-EC5BF0784026}" dt="2018-11-27T21:25:57.193" v="254" actId="20577"/>
          <ac:spMkLst>
            <pc:docMk/>
            <pc:sldMk cId="1159463430" sldId="271"/>
            <ac:spMk id="2" creationId="{04D916EB-F863-4448-B4E3-D2DE4337A130}"/>
          </ac:spMkLst>
        </pc:spChg>
      </pc:sldChg>
      <pc:sldChg chg="new del ord">
        <pc:chgData name="Karina Karushkova (s189994)" userId="S::s189994@uos.ac.uk::ce11c0c1-7b40-4a8d-b01c-2e9d4483e328" providerId="AD" clId="Web-{58769EA8-58A2-2D36-3EA4-EC5BF0784026}" dt="2018-11-27T21:26:06.646" v="257"/>
        <pc:sldMkLst>
          <pc:docMk/>
          <pc:sldMk cId="140390937" sldId="272"/>
        </pc:sldMkLst>
      </pc:sldChg>
      <pc:sldChg chg="add replId">
        <pc:chgData name="Karina Karushkova (s189994)" userId="S::s189994@uos.ac.uk::ce11c0c1-7b40-4a8d-b01c-2e9d4483e328" providerId="AD" clId="Web-{58769EA8-58A2-2D36-3EA4-EC5BF0784026}" dt="2018-11-27T21:26:05.021" v="256"/>
        <pc:sldMkLst>
          <pc:docMk/>
          <pc:sldMk cId="1321772642" sldId="273"/>
        </pc:sldMkLst>
      </pc:sldChg>
    </pc:docChg>
  </pc:docChgLst>
  <pc:docChgLst>
    <pc:chgData name="Guest User" userId="S::urn:spo:anon#05f440c05c1ab151d71fcd0a9d989712ad3ef2c5b9dfa7baed79dfbbf798b09a::" providerId="AD" clId="Web-{CD805353-5E25-3D0B-D779-B277A8033AEC}"/>
    <pc:docChg chg="modSld">
      <pc:chgData name="Guest User" userId="S::urn:spo:anon#05f440c05c1ab151d71fcd0a9d989712ad3ef2c5b9dfa7baed79dfbbf798b09a::" providerId="AD" clId="Web-{CD805353-5E25-3D0B-D779-B277A8033AEC}" dt="2018-11-27T19:55:25.510" v="157"/>
      <pc:docMkLst>
        <pc:docMk/>
      </pc:docMkLst>
      <pc:sldChg chg="addSp modSp mod setBg setClrOvrMap">
        <pc:chgData name="Guest User" userId="S::urn:spo:anon#05f440c05c1ab151d71fcd0a9d989712ad3ef2c5b9dfa7baed79dfbbf798b09a::" providerId="AD" clId="Web-{CD805353-5E25-3D0B-D779-B277A8033AEC}" dt="2018-11-27T19:55:15.369" v="156"/>
        <pc:sldMkLst>
          <pc:docMk/>
          <pc:sldMk cId="940760126" sldId="256"/>
        </pc:sldMkLst>
        <pc:spChg chg="mod">
          <ac:chgData name="Guest User" userId="S::urn:spo:anon#05f440c05c1ab151d71fcd0a9d989712ad3ef2c5b9dfa7baed79dfbbf798b09a::" providerId="AD" clId="Web-{CD805353-5E25-3D0B-D779-B277A8033AEC}" dt="2018-11-27T19:55:15.369" v="156"/>
          <ac:spMkLst>
            <pc:docMk/>
            <pc:sldMk cId="940760126" sldId="256"/>
            <ac:spMk id="2" creationId="{C7467DD9-FFC7-D34D-BE55-B65ACDCFB622}"/>
          </ac:spMkLst>
        </pc:spChg>
        <pc:spChg chg="mod">
          <ac:chgData name="Guest User" userId="S::urn:spo:anon#05f440c05c1ab151d71fcd0a9d989712ad3ef2c5b9dfa7baed79dfbbf798b09a::" providerId="AD" clId="Web-{CD805353-5E25-3D0B-D779-B277A8033AEC}" dt="2018-11-27T19:55:15.369" v="156"/>
          <ac:spMkLst>
            <pc:docMk/>
            <pc:sldMk cId="940760126" sldId="256"/>
            <ac:spMk id="3" creationId="{21B93EA6-C439-AD44-BFDD-B9ADA235E133}"/>
          </ac:spMkLst>
        </pc:spChg>
        <pc:grpChg chg="add">
          <ac:chgData name="Guest User" userId="S::urn:spo:anon#05f440c05c1ab151d71fcd0a9d989712ad3ef2c5b9dfa7baed79dfbbf798b09a::" providerId="AD" clId="Web-{CD805353-5E25-3D0B-D779-B277A8033AEC}" dt="2018-11-27T19:55:15.369" v="156"/>
          <ac:grpSpMkLst>
            <pc:docMk/>
            <pc:sldMk cId="940760126" sldId="256"/>
            <ac:grpSpMk id="8" creationId="{D4EC3799-3F52-48CE-85CC-83AED368EB42}"/>
          </ac:grpSpMkLst>
        </pc:grpChg>
        <pc:cxnChg chg="add">
          <ac:chgData name="Guest User" userId="S::urn:spo:anon#05f440c05c1ab151d71fcd0a9d989712ad3ef2c5b9dfa7baed79dfbbf798b09a::" providerId="AD" clId="Web-{CD805353-5E25-3D0B-D779-B277A8033AEC}" dt="2018-11-27T19:55:15.369" v="156"/>
          <ac:cxnSpMkLst>
            <pc:docMk/>
            <pc:sldMk cId="940760126" sldId="256"/>
            <ac:cxnSpMk id="12" creationId="{789E20C7-BB50-4317-93C7-90C8ED80B275}"/>
          </ac:cxnSpMkLst>
        </pc:cxnChg>
      </pc:sldChg>
      <pc:sldChg chg="addSp delSp modSp mod setBg">
        <pc:chgData name="Guest User" userId="S::urn:spo:anon#05f440c05c1ab151d71fcd0a9d989712ad3ef2c5b9dfa7baed79dfbbf798b09a::" providerId="AD" clId="Web-{CD805353-5E25-3D0B-D779-B277A8033AEC}" dt="2018-11-27T19:55:25.510" v="157"/>
        <pc:sldMkLst>
          <pc:docMk/>
          <pc:sldMk cId="3550265353" sldId="257"/>
        </pc:sldMkLst>
        <pc:spChg chg="del mod">
          <ac:chgData name="Guest User" userId="S::urn:spo:anon#05f440c05c1ab151d71fcd0a9d989712ad3ef2c5b9dfa7baed79dfbbf798b09a::" providerId="AD" clId="Web-{CD805353-5E25-3D0B-D779-B277A8033AEC}" dt="2018-11-27T19:52:25.041" v="9"/>
          <ac:spMkLst>
            <pc:docMk/>
            <pc:sldMk cId="3550265353" sldId="257"/>
            <ac:spMk id="2" creationId="{5CFACFAF-5740-054F-88CD-F7DC9230AAA1}"/>
          </ac:spMkLst>
        </pc:spChg>
        <pc:spChg chg="del mod">
          <ac:chgData name="Guest User" userId="S::urn:spo:anon#05f440c05c1ab151d71fcd0a9d989712ad3ef2c5b9dfa7baed79dfbbf798b09a::" providerId="AD" clId="Web-{CD805353-5E25-3D0B-D779-B277A8033AEC}" dt="2018-11-27T19:52:26.838" v="12"/>
          <ac:spMkLst>
            <pc:docMk/>
            <pc:sldMk cId="3550265353" sldId="257"/>
            <ac:spMk id="3" creationId="{B976E2E7-0156-CF4E-A164-CC7A21E56A0F}"/>
          </ac:spMkLst>
        </pc:spChg>
        <pc:spChg chg="del mod">
          <ac:chgData name="Guest User" userId="S::urn:spo:anon#05f440c05c1ab151d71fcd0a9d989712ad3ef2c5b9dfa7baed79dfbbf798b09a::" providerId="AD" clId="Web-{CD805353-5E25-3D0B-D779-B277A8033AEC}" dt="2018-11-27T19:52:28.103" v="13"/>
          <ac:spMkLst>
            <pc:docMk/>
            <pc:sldMk cId="3550265353" sldId="257"/>
            <ac:spMk id="4" creationId="{DA6A1428-D4A3-C64A-A8EE-FBBF6FBA00C0}"/>
          </ac:spMkLst>
        </pc:spChg>
        <pc:spChg chg="mod">
          <ac:chgData name="Guest User" userId="S::urn:spo:anon#05f440c05c1ab151d71fcd0a9d989712ad3ef2c5b9dfa7baed79dfbbf798b09a::" providerId="AD" clId="Web-{CD805353-5E25-3D0B-D779-B277A8033AEC}" dt="2018-11-27T19:55:25.510" v="157"/>
          <ac:spMkLst>
            <pc:docMk/>
            <pc:sldMk cId="3550265353" sldId="257"/>
            <ac:spMk id="5" creationId="{3DCB155A-AC83-7E45-B4E9-CE8582245283}"/>
          </ac:spMkLst>
        </pc:spChg>
        <pc:spChg chg="add del mod">
          <ac:chgData name="Guest User" userId="S::urn:spo:anon#05f440c05c1ab151d71fcd0a9d989712ad3ef2c5b9dfa7baed79dfbbf798b09a::" providerId="AD" clId="Web-{CD805353-5E25-3D0B-D779-B277A8033AEC}" dt="2018-11-27T19:52:29.650" v="14"/>
          <ac:spMkLst>
            <pc:docMk/>
            <pc:sldMk cId="3550265353" sldId="257"/>
            <ac:spMk id="6" creationId="{C4596F6B-5554-4477-B619-653202A7645D}"/>
          </ac:spMkLst>
        </pc:spChg>
        <pc:spChg chg="add">
          <ac:chgData name="Guest User" userId="S::urn:spo:anon#05f440c05c1ab151d71fcd0a9d989712ad3ef2c5b9dfa7baed79dfbbf798b09a::" providerId="AD" clId="Web-{CD805353-5E25-3D0B-D779-B277A8033AEC}" dt="2018-11-27T19:55:25.510" v="157"/>
          <ac:spMkLst>
            <pc:docMk/>
            <pc:sldMk cId="3550265353" sldId="257"/>
            <ac:spMk id="21" creationId="{6AB10DF1-FA24-4EFC-A345-DA525FE68673}"/>
          </ac:spMkLst>
        </pc:spChg>
        <pc:spChg chg="add">
          <ac:chgData name="Guest User" userId="S::urn:spo:anon#05f440c05c1ab151d71fcd0a9d989712ad3ef2c5b9dfa7baed79dfbbf798b09a::" providerId="AD" clId="Web-{CD805353-5E25-3D0B-D779-B277A8033AEC}" dt="2018-11-27T19:55:25.510" v="157"/>
          <ac:spMkLst>
            <pc:docMk/>
            <pc:sldMk cId="3550265353" sldId="257"/>
            <ac:spMk id="27" creationId="{E0BFF7C8-A0F2-492C-AD80-E74CED0D1B82}"/>
          </ac:spMkLst>
        </pc:spChg>
        <pc:spChg chg="add">
          <ac:chgData name="Guest User" userId="S::urn:spo:anon#05f440c05c1ab151d71fcd0a9d989712ad3ef2c5b9dfa7baed79dfbbf798b09a::" providerId="AD" clId="Web-{CD805353-5E25-3D0B-D779-B277A8033AEC}" dt="2018-11-27T19:55:25.510" v="157"/>
          <ac:spMkLst>
            <pc:docMk/>
            <pc:sldMk cId="3550265353" sldId="257"/>
            <ac:spMk id="29" creationId="{F8FA804E-1D25-47B6-B418-617D700B0FE9}"/>
          </ac:spMkLst>
        </pc:spChg>
        <pc:grpChg chg="add">
          <ac:chgData name="Guest User" userId="S::urn:spo:anon#05f440c05c1ab151d71fcd0a9d989712ad3ef2c5b9dfa7baed79dfbbf798b09a::" providerId="AD" clId="Web-{CD805353-5E25-3D0B-D779-B277A8033AEC}" dt="2018-11-27T19:55:25.510" v="157"/>
          <ac:grpSpMkLst>
            <pc:docMk/>
            <pc:sldMk cId="3550265353" sldId="257"/>
            <ac:grpSpMk id="10" creationId="{FCA1BF2E-54AE-48F3-BF67-34BC4A14CE75}"/>
          </ac:grpSpMkLst>
        </pc:grpChg>
        <pc:grpChg chg="add">
          <ac:chgData name="Guest User" userId="S::urn:spo:anon#05f440c05c1ab151d71fcd0a9d989712ad3ef2c5b9dfa7baed79dfbbf798b09a::" providerId="AD" clId="Web-{CD805353-5E25-3D0B-D779-B277A8033AEC}" dt="2018-11-27T19:55:25.510" v="157"/>
          <ac:grpSpMkLst>
            <pc:docMk/>
            <pc:sldMk cId="3550265353" sldId="257"/>
            <ac:grpSpMk id="23" creationId="{15DECA11-8F23-4BFB-819D-1C5A97840DE0}"/>
          </ac:grpSpMkLst>
        </pc:grpChg>
      </pc:sldChg>
      <pc:sldChg chg="modSp">
        <pc:chgData name="Guest User" userId="S::urn:spo:anon#05f440c05c1ab151d71fcd0a9d989712ad3ef2c5b9dfa7baed79dfbbf798b09a::" providerId="AD" clId="Web-{CD805353-5E25-3D0B-D779-B277A8033AEC}" dt="2018-11-27T19:50:41.400" v="3" actId="1076"/>
        <pc:sldMkLst>
          <pc:docMk/>
          <pc:sldMk cId="4083299654" sldId="259"/>
        </pc:sldMkLst>
        <pc:spChg chg="mod">
          <ac:chgData name="Guest User" userId="S::urn:spo:anon#05f440c05c1ab151d71fcd0a9d989712ad3ef2c5b9dfa7baed79dfbbf798b09a::" providerId="AD" clId="Web-{CD805353-5E25-3D0B-D779-B277A8033AEC}" dt="2018-11-27T19:50:41.400" v="3" actId="1076"/>
          <ac:spMkLst>
            <pc:docMk/>
            <pc:sldMk cId="4083299654" sldId="259"/>
            <ac:spMk id="4" creationId="{2C832E15-9135-3B49-A57D-9D22E4D6EA7E}"/>
          </ac:spMkLst>
        </pc:spChg>
      </pc:sldChg>
      <pc:sldChg chg="modSp">
        <pc:chgData name="Guest User" userId="S::urn:spo:anon#05f440c05c1ab151d71fcd0a9d989712ad3ef2c5b9dfa7baed79dfbbf798b09a::" providerId="AD" clId="Web-{CD805353-5E25-3D0B-D779-B277A8033AEC}" dt="2018-11-27T19:54:38.244" v="154" actId="20577"/>
        <pc:sldMkLst>
          <pc:docMk/>
          <pc:sldMk cId="3119576719" sldId="261"/>
        </pc:sldMkLst>
        <pc:spChg chg="mod">
          <ac:chgData name="Guest User" userId="S::urn:spo:anon#05f440c05c1ab151d71fcd0a9d989712ad3ef2c5b9dfa7baed79dfbbf798b09a::" providerId="AD" clId="Web-{CD805353-5E25-3D0B-D779-B277A8033AEC}" dt="2018-11-27T19:54:38.244" v="154" actId="20577"/>
          <ac:spMkLst>
            <pc:docMk/>
            <pc:sldMk cId="3119576719" sldId="261"/>
            <ac:spMk id="2" creationId="{15657911-16ED-C047-93D3-2188235ED3EA}"/>
          </ac:spMkLst>
        </pc:spChg>
      </pc:sldChg>
    </pc:docChg>
  </pc:docChgLst>
  <pc:docChgLst>
    <pc:chgData name="Karina Karushkova (s189994)" userId="S::s189994@uos.ac.uk::ce11c0c1-7b40-4a8d-b01c-2e9d4483e328" providerId="AD" clId="Web-{DAD6426F-CF5D-45E0-550E-0250AD71C8CA}"/>
    <pc:docChg chg="addSld modSld">
      <pc:chgData name="Karina Karushkova (s189994)" userId="S::s189994@uos.ac.uk::ce11c0c1-7b40-4a8d-b01c-2e9d4483e328" providerId="AD" clId="Web-{DAD6426F-CF5D-45E0-550E-0250AD71C8CA}" dt="2018-11-27T20:51:43.659" v="78" actId="20577"/>
      <pc:docMkLst>
        <pc:docMk/>
      </pc:docMkLst>
      <pc:sldChg chg="addSp modSp mod setBg delDesignElem">
        <pc:chgData name="Karina Karushkova (s189994)" userId="S::s189994@uos.ac.uk::ce11c0c1-7b40-4a8d-b01c-2e9d4483e328" providerId="AD" clId="Web-{DAD6426F-CF5D-45E0-550E-0250AD71C8CA}" dt="2018-11-27T20:24:40.182" v="12" actId="20577"/>
        <pc:sldMkLst>
          <pc:docMk/>
          <pc:sldMk cId="940760126" sldId="256"/>
        </pc:sldMkLst>
        <pc:spChg chg="mod">
          <ac:chgData name="Karina Karushkova (s189994)" userId="S::s189994@uos.ac.uk::ce11c0c1-7b40-4a8d-b01c-2e9d4483e328" providerId="AD" clId="Web-{DAD6426F-CF5D-45E0-550E-0250AD71C8CA}" dt="2018-11-27T20:23:38.198" v="9"/>
          <ac:spMkLst>
            <pc:docMk/>
            <pc:sldMk cId="940760126" sldId="256"/>
            <ac:spMk id="2" creationId="{C7467DD9-FFC7-D34D-BE55-B65ACDCFB622}"/>
          </ac:spMkLst>
        </pc:spChg>
        <pc:spChg chg="mod">
          <ac:chgData name="Karina Karushkova (s189994)" userId="S::s189994@uos.ac.uk::ce11c0c1-7b40-4a8d-b01c-2e9d4483e328" providerId="AD" clId="Web-{DAD6426F-CF5D-45E0-550E-0250AD71C8CA}" dt="2018-11-27T20:24:40.182" v="12" actId="20577"/>
          <ac:spMkLst>
            <pc:docMk/>
            <pc:sldMk cId="940760126" sldId="256"/>
            <ac:spMk id="3" creationId="{21B93EA6-C439-AD44-BFDD-B9ADA235E133}"/>
          </ac:spMkLst>
        </pc:spChg>
        <pc:spChg chg="add">
          <ac:chgData name="Karina Karushkova (s189994)" userId="S::s189994@uos.ac.uk::ce11c0c1-7b40-4a8d-b01c-2e9d4483e328" providerId="AD" clId="Web-{DAD6426F-CF5D-45E0-550E-0250AD71C8CA}" dt="2018-11-27T20:23:38.198" v="9"/>
          <ac:spMkLst>
            <pc:docMk/>
            <pc:sldMk cId="940760126" sldId="256"/>
            <ac:spMk id="5" creationId="{9179DE42-5613-4B35-A1E6-6CCBAA13C743}"/>
          </ac:spMkLst>
        </pc:spChg>
        <pc:spChg chg="add">
          <ac:chgData name="Karina Karushkova (s189994)" userId="S::s189994@uos.ac.uk::ce11c0c1-7b40-4a8d-b01c-2e9d4483e328" providerId="AD" clId="Web-{DAD6426F-CF5D-45E0-550E-0250AD71C8CA}" dt="2018-11-27T20:23:38.198" v="9"/>
          <ac:spMkLst>
            <pc:docMk/>
            <pc:sldMk cId="940760126" sldId="256"/>
            <ac:spMk id="14" creationId="{52FB45E9-914E-4471-AC87-E475CD51767D}"/>
          </ac:spMkLst>
        </pc:spChg>
        <pc:spChg chg="add">
          <ac:chgData name="Karina Karushkova (s189994)" userId="S::s189994@uos.ac.uk::ce11c0c1-7b40-4a8d-b01c-2e9d4483e328" providerId="AD" clId="Web-{DAD6426F-CF5D-45E0-550E-0250AD71C8CA}" dt="2018-11-27T20:23:38.198" v="9"/>
          <ac:spMkLst>
            <pc:docMk/>
            <pc:sldMk cId="940760126" sldId="256"/>
            <ac:spMk id="16" creationId="{C310626D-5743-49D4-8F7D-88C4F8F05774}"/>
          </ac:spMkLst>
        </pc:spChg>
        <pc:spChg chg="add">
          <ac:chgData name="Karina Karushkova (s189994)" userId="S::s189994@uos.ac.uk::ce11c0c1-7b40-4a8d-b01c-2e9d4483e328" providerId="AD" clId="Web-{DAD6426F-CF5D-45E0-550E-0250AD71C8CA}" dt="2018-11-27T20:23:38.198" v="9"/>
          <ac:spMkLst>
            <pc:docMk/>
            <pc:sldMk cId="940760126" sldId="256"/>
            <ac:spMk id="18" creationId="{3C195FC1-B568-4C72-9902-34CB35DDD7A1}"/>
          </ac:spMkLst>
        </pc:spChg>
        <pc:spChg chg="add">
          <ac:chgData name="Karina Karushkova (s189994)" userId="S::s189994@uos.ac.uk::ce11c0c1-7b40-4a8d-b01c-2e9d4483e328" providerId="AD" clId="Web-{DAD6426F-CF5D-45E0-550E-0250AD71C8CA}" dt="2018-11-27T20:23:38.198" v="9"/>
          <ac:spMkLst>
            <pc:docMk/>
            <pc:sldMk cId="940760126" sldId="256"/>
            <ac:spMk id="20" creationId="{EF2BDF77-362C-43F0-8CBB-A969EC2AE0C4}"/>
          </ac:spMkLst>
        </pc:spChg>
        <pc:spChg chg="add">
          <ac:chgData name="Karina Karushkova (s189994)" userId="S::s189994@uos.ac.uk::ce11c0c1-7b40-4a8d-b01c-2e9d4483e328" providerId="AD" clId="Web-{DAD6426F-CF5D-45E0-550E-0250AD71C8CA}" dt="2018-11-27T20:23:38.198" v="9"/>
          <ac:spMkLst>
            <pc:docMk/>
            <pc:sldMk cId="940760126" sldId="256"/>
            <ac:spMk id="22" creationId="{4BE96B01-3929-432D-B8C2-ADBCB74C2EF4}"/>
          </ac:spMkLst>
        </pc:spChg>
        <pc:spChg chg="add">
          <ac:chgData name="Karina Karushkova (s189994)" userId="S::s189994@uos.ac.uk::ce11c0c1-7b40-4a8d-b01c-2e9d4483e328" providerId="AD" clId="Web-{DAD6426F-CF5D-45E0-550E-0250AD71C8CA}" dt="2018-11-27T20:23:38.198" v="9"/>
          <ac:spMkLst>
            <pc:docMk/>
            <pc:sldMk cId="940760126" sldId="256"/>
            <ac:spMk id="24" creationId="{2A6FCDE6-CDE2-4C51-B18E-A95CFB679714}"/>
          </ac:spMkLst>
        </pc:spChg>
        <pc:spChg chg="add">
          <ac:chgData name="Karina Karushkova (s189994)" userId="S::s189994@uos.ac.uk::ce11c0c1-7b40-4a8d-b01c-2e9d4483e328" providerId="AD" clId="Web-{DAD6426F-CF5D-45E0-550E-0250AD71C8CA}" dt="2018-11-27T20:23:38.198" v="9"/>
          <ac:spMkLst>
            <pc:docMk/>
            <pc:sldMk cId="940760126" sldId="256"/>
            <ac:spMk id="26" creationId="{9D2E8756-2465-473A-BA2A-2DB1D6224745}"/>
          </ac:spMkLst>
        </pc:spChg>
        <pc:cxnChg chg="add">
          <ac:chgData name="Karina Karushkova (s189994)" userId="S::s189994@uos.ac.uk::ce11c0c1-7b40-4a8d-b01c-2e9d4483e328" providerId="AD" clId="Web-{DAD6426F-CF5D-45E0-550E-0250AD71C8CA}" dt="2018-11-27T20:23:38.198" v="9"/>
          <ac:cxnSpMkLst>
            <pc:docMk/>
            <pc:sldMk cId="940760126" sldId="256"/>
            <ac:cxnSpMk id="6" creationId="{4AE4806D-B8F9-4679-A68A-9BD21C01A301}"/>
          </ac:cxnSpMkLst>
        </pc:cxnChg>
        <pc:cxnChg chg="add">
          <ac:chgData name="Karina Karushkova (s189994)" userId="S::s189994@uos.ac.uk::ce11c0c1-7b40-4a8d-b01c-2e9d4483e328" providerId="AD" clId="Web-{DAD6426F-CF5D-45E0-550E-0250AD71C8CA}" dt="2018-11-27T20:23:38.198" v="9"/>
          <ac:cxnSpMkLst>
            <pc:docMk/>
            <pc:sldMk cId="940760126" sldId="256"/>
            <ac:cxnSpMk id="10" creationId="{EB898B32-3891-4C3A-8F58-C5969D2E9033}"/>
          </ac:cxnSpMkLst>
        </pc:cxnChg>
      </pc:sldChg>
      <pc:sldChg chg="addSp delSp modSp delDesignElem">
        <pc:chgData name="Karina Karushkova (s189994)" userId="S::s189994@uos.ac.uk::ce11c0c1-7b40-4a8d-b01c-2e9d4483e328" providerId="AD" clId="Web-{DAD6426F-CF5D-45E0-550E-0250AD71C8CA}" dt="2018-11-27T20:50:37.627" v="64"/>
        <pc:sldMkLst>
          <pc:docMk/>
          <pc:sldMk cId="3550265353" sldId="257"/>
        </pc:sldMkLst>
        <pc:spChg chg="del">
          <ac:chgData name="Karina Karushkova (s189994)" userId="S::s189994@uos.ac.uk::ce11c0c1-7b40-4a8d-b01c-2e9d4483e328" providerId="AD" clId="Web-{DAD6426F-CF5D-45E0-550E-0250AD71C8CA}" dt="2018-11-27T20:27:05.730" v="51"/>
          <ac:spMkLst>
            <pc:docMk/>
            <pc:sldMk cId="3550265353" sldId="257"/>
            <ac:spMk id="5" creationId="{3DCB155A-AC83-7E45-B4E9-CE8582245283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8:58.846" v="56"/>
          <ac:spMkLst>
            <pc:docMk/>
            <pc:sldMk cId="3550265353" sldId="257"/>
            <ac:spMk id="24" creationId="{CB5AA8A5-25CC-4295-892F-367FCDAF2BF6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8:58.846" v="56"/>
          <ac:spMkLst>
            <pc:docMk/>
            <pc:sldMk cId="3550265353" sldId="257"/>
            <ac:spMk id="37" creationId="{24C6BC13-FB1E-48CC-B421-3D06039728B4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9:13.877" v="61"/>
          <ac:spMkLst>
            <pc:docMk/>
            <pc:sldMk cId="3550265353" sldId="257"/>
            <ac:spMk id="41" creationId="{9F4444CE-BC8D-4D61-B303-4C05614E62AB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9:13.877" v="61"/>
          <ac:spMkLst>
            <pc:docMk/>
            <pc:sldMk cId="3550265353" sldId="257"/>
            <ac:spMk id="53" creationId="{62423CA5-E2E1-4789-B759-9906C1C94063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8:56.439" v="53"/>
          <ac:spMkLst>
            <pc:docMk/>
            <pc:sldMk cId="3550265353" sldId="257"/>
            <ac:spMk id="54" creationId="{A65AC7D1-EAA9-48F5-B509-60A7F50BF703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9:13.877" v="61"/>
          <ac:spMkLst>
            <pc:docMk/>
            <pc:sldMk cId="3550265353" sldId="257"/>
            <ac:spMk id="55" creationId="{73772B81-181F-48B7-8826-4D9686D15DF5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8:56.439" v="53"/>
          <ac:spMkLst>
            <pc:docMk/>
            <pc:sldMk cId="3550265353" sldId="257"/>
            <ac:spMk id="56" creationId="{D6320AF9-619A-4175-865B-5663E1AEF4C5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9:13.877" v="61"/>
          <ac:spMkLst>
            <pc:docMk/>
            <pc:sldMk cId="3550265353" sldId="257"/>
            <ac:spMk id="57" creationId="{B2205F6E-03C6-4E92-877C-E2482F6599AA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8:56.439" v="53"/>
          <ac:spMkLst>
            <pc:docMk/>
            <pc:sldMk cId="3550265353" sldId="257"/>
            <ac:spMk id="62" creationId="{7E018740-5C2B-4A41-AC1A-7E68D1EC1954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8:56.439" v="53"/>
          <ac:spMkLst>
            <pc:docMk/>
            <pc:sldMk cId="3550265353" sldId="257"/>
            <ac:spMk id="64" creationId="{166F75A4-C475-4941-8EE2-B80A06A2C1BB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8:56.439" v="53"/>
          <ac:spMkLst>
            <pc:docMk/>
            <pc:sldMk cId="3550265353" sldId="257"/>
            <ac:spMk id="66" creationId="{A032553A-72E8-4B0D-8405-FF9771C9AF05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8:56.439" v="53"/>
          <ac:spMkLst>
            <pc:docMk/>
            <pc:sldMk cId="3550265353" sldId="257"/>
            <ac:spMk id="68" creationId="{765800AC-C3B9-498E-87BC-29FAE4C76B21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8:56.439" v="53"/>
          <ac:spMkLst>
            <pc:docMk/>
            <pc:sldMk cId="3550265353" sldId="257"/>
            <ac:spMk id="70" creationId="{1F9D6ACB-2FF4-49F9-978A-E0D5327FC635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48:56.439" v="53"/>
          <ac:spMkLst>
            <pc:docMk/>
            <pc:sldMk cId="3550265353" sldId="257"/>
            <ac:spMk id="72" creationId="{A5EC319D-0FEA-4B95-A3EA-01E35672C95B}"/>
          </ac:spMkLst>
        </pc:spChg>
        <pc:spChg chg="add">
          <ac:chgData name="Karina Karushkova (s189994)" userId="S::s189994@uos.ac.uk::ce11c0c1-7b40-4a8d-b01c-2e9d4483e328" providerId="AD" clId="Web-{DAD6426F-CF5D-45E0-550E-0250AD71C8CA}" dt="2018-11-27T20:49:13.877" v="61"/>
          <ac:spMkLst>
            <pc:docMk/>
            <pc:sldMk cId="3550265353" sldId="257"/>
            <ac:spMk id="74" creationId="{2D94F95D-89EF-455B-9F54-0F4231363A8B}"/>
          </ac:spMkLst>
        </pc:spChg>
        <pc:spChg chg="add">
          <ac:chgData name="Karina Karushkova (s189994)" userId="S::s189994@uos.ac.uk::ce11c0c1-7b40-4a8d-b01c-2e9d4483e328" providerId="AD" clId="Web-{DAD6426F-CF5D-45E0-550E-0250AD71C8CA}" dt="2018-11-27T20:49:13.877" v="61"/>
          <ac:spMkLst>
            <pc:docMk/>
            <pc:sldMk cId="3550265353" sldId="257"/>
            <ac:spMk id="87" creationId="{A1AE21A0-AA96-4557-AB48-66255CF0AD7F}"/>
          </ac:spMkLst>
        </pc:spChg>
        <pc:grpChg chg="add del">
          <ac:chgData name="Karina Karushkova (s189994)" userId="S::s189994@uos.ac.uk::ce11c0c1-7b40-4a8d-b01c-2e9d4483e328" providerId="AD" clId="Web-{DAD6426F-CF5D-45E0-550E-0250AD71C8CA}" dt="2018-11-27T20:48:58.846" v="56"/>
          <ac:grpSpMkLst>
            <pc:docMk/>
            <pc:sldMk cId="3550265353" sldId="257"/>
            <ac:grpSpMk id="12" creationId="{947CDE17-06F4-4FCE-8BFE-AD89EACB7094}"/>
          </ac:grpSpMkLst>
        </pc:grpChg>
        <pc:grpChg chg="add del">
          <ac:chgData name="Karina Karushkova (s189994)" userId="S::s189994@uos.ac.uk::ce11c0c1-7b40-4a8d-b01c-2e9d4483e328" providerId="AD" clId="Web-{DAD6426F-CF5D-45E0-550E-0250AD71C8CA}" dt="2018-11-27T20:48:58.846" v="56"/>
          <ac:grpSpMkLst>
            <pc:docMk/>
            <pc:sldMk cId="3550265353" sldId="257"/>
            <ac:grpSpMk id="26" creationId="{09DD65AA-8280-4962-92F3-DF1CB53349DB}"/>
          </ac:grpSpMkLst>
        </pc:grpChg>
        <pc:grpChg chg="add del">
          <ac:chgData name="Karina Karushkova (s189994)" userId="S::s189994@uos.ac.uk::ce11c0c1-7b40-4a8d-b01c-2e9d4483e328" providerId="AD" clId="Web-{DAD6426F-CF5D-45E0-550E-0250AD71C8CA}" dt="2018-11-27T20:48:58.627" v="55"/>
          <ac:grpSpMkLst>
            <pc:docMk/>
            <pc:sldMk cId="3550265353" sldId="257"/>
            <ac:grpSpMk id="39" creationId="{D6280969-F024-466D-A1DB-4F848C51DEF6}"/>
          </ac:grpSpMkLst>
        </pc:grpChg>
        <pc:grpChg chg="add del">
          <ac:chgData name="Karina Karushkova (s189994)" userId="S::s189994@uos.ac.uk::ce11c0c1-7b40-4a8d-b01c-2e9d4483e328" providerId="AD" clId="Web-{DAD6426F-CF5D-45E0-550E-0250AD71C8CA}" dt="2018-11-27T20:49:13.877" v="61"/>
          <ac:grpSpMkLst>
            <pc:docMk/>
            <pc:sldMk cId="3550265353" sldId="257"/>
            <ac:grpSpMk id="40" creationId="{D6280969-F024-466D-A1DB-4F848C51DEF6}"/>
          </ac:grpSpMkLst>
        </pc:grpChg>
        <pc:grpChg chg="add del">
          <ac:chgData name="Karina Karushkova (s189994)" userId="S::s189994@uos.ac.uk::ce11c0c1-7b40-4a8d-b01c-2e9d4483e328" providerId="AD" clId="Web-{DAD6426F-CF5D-45E0-550E-0250AD71C8CA}" dt="2018-11-27T20:48:56.439" v="53"/>
          <ac:grpSpMkLst>
            <pc:docMk/>
            <pc:sldMk cId="3550265353" sldId="257"/>
            <ac:grpSpMk id="42" creationId="{D6280969-F024-466D-A1DB-4F848C51DEF6}"/>
          </ac:grpSpMkLst>
        </pc:grpChg>
        <pc:grpChg chg="add">
          <ac:chgData name="Karina Karushkova (s189994)" userId="S::s189994@uos.ac.uk::ce11c0c1-7b40-4a8d-b01c-2e9d4483e328" providerId="AD" clId="Web-{DAD6426F-CF5D-45E0-550E-0250AD71C8CA}" dt="2018-11-27T20:49:13.877" v="61"/>
          <ac:grpSpMkLst>
            <pc:docMk/>
            <pc:sldMk cId="3550265353" sldId="257"/>
            <ac:grpSpMk id="59" creationId="{947CDE17-06F4-4FCE-8BFE-AD89EACB7094}"/>
          </ac:grpSpMkLst>
        </pc:grpChg>
        <pc:grpChg chg="add">
          <ac:chgData name="Karina Karushkova (s189994)" userId="S::s189994@uos.ac.uk::ce11c0c1-7b40-4a8d-b01c-2e9d4483e328" providerId="AD" clId="Web-{DAD6426F-CF5D-45E0-550E-0250AD71C8CA}" dt="2018-11-27T20:49:13.877" v="61"/>
          <ac:grpSpMkLst>
            <pc:docMk/>
            <pc:sldMk cId="3550265353" sldId="257"/>
            <ac:grpSpMk id="76" creationId="{612B9F8D-6DD1-481E-8CCE-81A7EEB15F57}"/>
          </ac:grpSpMkLst>
        </pc:grpChg>
        <pc:graphicFrameChg chg="add mod modGraphic">
          <ac:chgData name="Karina Karushkova (s189994)" userId="S::s189994@uos.ac.uk::ce11c0c1-7b40-4a8d-b01c-2e9d4483e328" providerId="AD" clId="Web-{DAD6426F-CF5D-45E0-550E-0250AD71C8CA}" dt="2018-11-27T20:50:37.627" v="64"/>
          <ac:graphicFrameMkLst>
            <pc:docMk/>
            <pc:sldMk cId="3550265353" sldId="257"/>
            <ac:graphicFrameMk id="7" creationId="{F4F67420-9946-4FD6-81FB-856E83CF7038}"/>
          </ac:graphicFrameMkLst>
        </pc:graphicFrameChg>
        <pc:cxnChg chg="add del">
          <ac:chgData name="Karina Karushkova (s189994)" userId="S::s189994@uos.ac.uk::ce11c0c1-7b40-4a8d-b01c-2e9d4483e328" providerId="AD" clId="Web-{DAD6426F-CF5D-45E0-550E-0250AD71C8CA}" dt="2018-11-27T20:48:56.439" v="53"/>
          <ac:cxnSpMkLst>
            <pc:docMk/>
            <pc:sldMk cId="3550265353" sldId="257"/>
            <ac:cxnSpMk id="58" creationId="{063B6EC6-D752-4EE7-908B-F8F19E8C7FEA}"/>
          </ac:cxnSpMkLst>
        </pc:cxnChg>
        <pc:cxnChg chg="add del">
          <ac:chgData name="Karina Karushkova (s189994)" userId="S::s189994@uos.ac.uk::ce11c0c1-7b40-4a8d-b01c-2e9d4483e328" providerId="AD" clId="Web-{DAD6426F-CF5D-45E0-550E-0250AD71C8CA}" dt="2018-11-27T20:48:56.439" v="53"/>
          <ac:cxnSpMkLst>
            <pc:docMk/>
            <pc:sldMk cId="3550265353" sldId="257"/>
            <ac:cxnSpMk id="60" creationId="{EFECD4E8-AD3E-4228-82A2-9461958EA94D}"/>
          </ac:cxnSpMkLst>
        </pc:cxnChg>
      </pc:sldChg>
      <pc:sldChg chg="addSp delSp modSp">
        <pc:chgData name="Karina Karushkova (s189994)" userId="S::s189994@uos.ac.uk::ce11c0c1-7b40-4a8d-b01c-2e9d4483e328" providerId="AD" clId="Web-{DAD6426F-CF5D-45E0-550E-0250AD71C8CA}" dt="2018-11-27T20:51:37.018" v="76" actId="20577"/>
        <pc:sldMkLst>
          <pc:docMk/>
          <pc:sldMk cId="3119576719" sldId="261"/>
        </pc:sldMkLst>
        <pc:spChg chg="add del mod">
          <ac:chgData name="Karina Karushkova (s189994)" userId="S::s189994@uos.ac.uk::ce11c0c1-7b40-4a8d-b01c-2e9d4483e328" providerId="AD" clId="Web-{DAD6426F-CF5D-45E0-550E-0250AD71C8CA}" dt="2018-11-27T20:51:37.018" v="76" actId="20577"/>
          <ac:spMkLst>
            <pc:docMk/>
            <pc:sldMk cId="3119576719" sldId="261"/>
            <ac:spMk id="2" creationId="{15657911-16ED-C047-93D3-2188235ED3EA}"/>
          </ac:spMkLst>
        </pc:spChg>
      </pc:sldChg>
      <pc:sldChg chg="addSp delSp modSp new mod setBg setClrOvrMap">
        <pc:chgData name="Karina Karushkova (s189994)" userId="S::s189994@uos.ac.uk::ce11c0c1-7b40-4a8d-b01c-2e9d4483e328" providerId="AD" clId="Web-{DAD6426F-CF5D-45E0-550E-0250AD71C8CA}" dt="2018-11-27T20:26:31.995" v="49" actId="20577"/>
        <pc:sldMkLst>
          <pc:docMk/>
          <pc:sldMk cId="2388713228" sldId="266"/>
        </pc:sldMkLst>
        <pc:spChg chg="add del mod">
          <ac:chgData name="Karina Karushkova (s189994)" userId="S::s189994@uos.ac.uk::ce11c0c1-7b40-4a8d-b01c-2e9d4483e328" providerId="AD" clId="Web-{DAD6426F-CF5D-45E0-550E-0250AD71C8CA}" dt="2018-11-27T20:26:31.995" v="49" actId="20577"/>
          <ac:spMkLst>
            <pc:docMk/>
            <pc:sldMk cId="2388713228" sldId="266"/>
            <ac:spMk id="2" creationId="{B3D86967-B41F-46FB-AD56-3228D5656B28}"/>
          </ac:spMkLst>
        </pc:spChg>
        <pc:spChg chg="del">
          <ac:chgData name="Karina Karushkova (s189994)" userId="S::s189994@uos.ac.uk::ce11c0c1-7b40-4a8d-b01c-2e9d4483e328" providerId="AD" clId="Web-{DAD6426F-CF5D-45E0-550E-0250AD71C8CA}" dt="2018-11-27T20:24:57.729" v="17"/>
          <ac:spMkLst>
            <pc:docMk/>
            <pc:sldMk cId="2388713228" sldId="266"/>
            <ac:spMk id="3" creationId="{CD5155B1-D963-4E0B-9077-A36342A8122A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26:19.511" v="47"/>
          <ac:spMkLst>
            <pc:docMk/>
            <pc:sldMk cId="2388713228" sldId="266"/>
            <ac:spMk id="5" creationId="{9B8A5A16-7BE9-4AA1-9B5E-00FAFA5C8647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26:15.933" v="45"/>
          <ac:spMkLst>
            <pc:docMk/>
            <pc:sldMk cId="2388713228" sldId="266"/>
            <ac:spMk id="19" creationId="{9179DE42-5613-4B35-A1E6-6CCBAA13C743}"/>
          </ac:spMkLst>
        </pc:spChg>
        <pc:spChg chg="add">
          <ac:chgData name="Karina Karushkova (s189994)" userId="S::s189994@uos.ac.uk::ce11c0c1-7b40-4a8d-b01c-2e9d4483e328" providerId="AD" clId="Web-{DAD6426F-CF5D-45E0-550E-0250AD71C8CA}" dt="2018-11-27T20:26:19.605" v="48"/>
          <ac:spMkLst>
            <pc:docMk/>
            <pc:sldMk cId="2388713228" sldId="266"/>
            <ac:spMk id="20" creationId="{27577DEC-D9A5-404D-9789-702F4319BEC8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26:15.933" v="45"/>
          <ac:spMkLst>
            <pc:docMk/>
            <pc:sldMk cId="2388713228" sldId="266"/>
            <ac:spMk id="25" creationId="{52FB45E9-914E-4471-AC87-E475CD51767D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26:15.933" v="45"/>
          <ac:spMkLst>
            <pc:docMk/>
            <pc:sldMk cId="2388713228" sldId="266"/>
            <ac:spMk id="27" creationId="{C310626D-5743-49D4-8F7D-88C4F8F05774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26:15.933" v="45"/>
          <ac:spMkLst>
            <pc:docMk/>
            <pc:sldMk cId="2388713228" sldId="266"/>
            <ac:spMk id="29" creationId="{3C195FC1-B568-4C72-9902-34CB35DDD7A1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26:15.933" v="45"/>
          <ac:spMkLst>
            <pc:docMk/>
            <pc:sldMk cId="2388713228" sldId="266"/>
            <ac:spMk id="31" creationId="{EF2BDF77-362C-43F0-8CBB-A969EC2AE0C4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26:15.933" v="45"/>
          <ac:spMkLst>
            <pc:docMk/>
            <pc:sldMk cId="2388713228" sldId="266"/>
            <ac:spMk id="33" creationId="{4BE96B01-3929-432D-B8C2-ADBCB74C2EF4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26:15.933" v="45"/>
          <ac:spMkLst>
            <pc:docMk/>
            <pc:sldMk cId="2388713228" sldId="266"/>
            <ac:spMk id="35" creationId="{2A6FCDE6-CDE2-4C51-B18E-A95CFB679714}"/>
          </ac:spMkLst>
        </pc:spChg>
        <pc:spChg chg="add del">
          <ac:chgData name="Karina Karushkova (s189994)" userId="S::s189994@uos.ac.uk::ce11c0c1-7b40-4a8d-b01c-2e9d4483e328" providerId="AD" clId="Web-{DAD6426F-CF5D-45E0-550E-0250AD71C8CA}" dt="2018-11-27T20:26:15.933" v="45"/>
          <ac:spMkLst>
            <pc:docMk/>
            <pc:sldMk cId="2388713228" sldId="266"/>
            <ac:spMk id="37" creationId="{9D2E8756-2465-473A-BA2A-2DB1D6224745}"/>
          </ac:spMkLst>
        </pc:spChg>
        <pc:grpChg chg="add del">
          <ac:chgData name="Karina Karushkova (s189994)" userId="S::s189994@uos.ac.uk::ce11c0c1-7b40-4a8d-b01c-2e9d4483e328" providerId="AD" clId="Web-{DAD6426F-CF5D-45E0-550E-0250AD71C8CA}" dt="2018-11-27T20:26:19.511" v="47"/>
          <ac:grpSpMkLst>
            <pc:docMk/>
            <pc:sldMk cId="2388713228" sldId="266"/>
            <ac:grpSpMk id="4" creationId="{76582886-877C-4AEC-A77F-8055EB9A0CF9}"/>
          </ac:grpSpMkLst>
        </pc:grpChg>
        <pc:grpChg chg="add del">
          <ac:chgData name="Karina Karushkova (s189994)" userId="S::s189994@uos.ac.uk::ce11c0c1-7b40-4a8d-b01c-2e9d4483e328" providerId="AD" clId="Web-{DAD6426F-CF5D-45E0-550E-0250AD71C8CA}" dt="2018-11-27T20:26:19.511" v="47"/>
          <ac:grpSpMkLst>
            <pc:docMk/>
            <pc:sldMk cId="2388713228" sldId="266"/>
            <ac:grpSpMk id="6" creationId="{A93528F3-EFCB-4F9C-AC6F-A130BC6FAC9E}"/>
          </ac:grpSpMkLst>
        </pc:grpChg>
        <pc:grpChg chg="add del">
          <ac:chgData name="Karina Karushkova (s189994)" userId="S::s189994@uos.ac.uk::ce11c0c1-7b40-4a8d-b01c-2e9d4483e328" providerId="AD" clId="Web-{DAD6426F-CF5D-45E0-550E-0250AD71C8CA}" dt="2018-11-27T20:26:15.933" v="45"/>
          <ac:grpSpMkLst>
            <pc:docMk/>
            <pc:sldMk cId="2388713228" sldId="266"/>
            <ac:grpSpMk id="7" creationId="{76582886-877C-4AEC-A77F-8055EB9A0CF9}"/>
          </ac:grpSpMkLst>
        </pc:grpChg>
        <pc:grpChg chg="add">
          <ac:chgData name="Karina Karushkova (s189994)" userId="S::s189994@uos.ac.uk::ce11c0c1-7b40-4a8d-b01c-2e9d4483e328" providerId="AD" clId="Web-{DAD6426F-CF5D-45E0-550E-0250AD71C8CA}" dt="2018-11-27T20:26:19.605" v="48"/>
          <ac:grpSpMkLst>
            <pc:docMk/>
            <pc:sldMk cId="2388713228" sldId="266"/>
            <ac:grpSpMk id="18" creationId="{76582886-877C-4AEC-A77F-8055EB9A0CF9}"/>
          </ac:grpSpMkLst>
        </pc:grpChg>
        <pc:grpChg chg="add">
          <ac:chgData name="Karina Karushkova (s189994)" userId="S::s189994@uos.ac.uk::ce11c0c1-7b40-4a8d-b01c-2e9d4483e328" providerId="AD" clId="Web-{DAD6426F-CF5D-45E0-550E-0250AD71C8CA}" dt="2018-11-27T20:26:19.605" v="48"/>
          <ac:grpSpMkLst>
            <pc:docMk/>
            <pc:sldMk cId="2388713228" sldId="266"/>
            <ac:grpSpMk id="32" creationId="{CEEA9366-CEA8-4F23-B065-4337F0D836FE}"/>
          </ac:grpSpMkLst>
        </pc:grpChg>
        <pc:cxnChg chg="add del">
          <ac:chgData name="Karina Karushkova (s189994)" userId="S::s189994@uos.ac.uk::ce11c0c1-7b40-4a8d-b01c-2e9d4483e328" providerId="AD" clId="Web-{DAD6426F-CF5D-45E0-550E-0250AD71C8CA}" dt="2018-11-27T20:26:15.933" v="45"/>
          <ac:cxnSpMkLst>
            <pc:docMk/>
            <pc:sldMk cId="2388713228" sldId="266"/>
            <ac:cxnSpMk id="21" creationId="{EB898B32-3891-4C3A-8F58-C5969D2E9033}"/>
          </ac:cxnSpMkLst>
        </pc:cxnChg>
        <pc:cxnChg chg="add del">
          <ac:chgData name="Karina Karushkova (s189994)" userId="S::s189994@uos.ac.uk::ce11c0c1-7b40-4a8d-b01c-2e9d4483e328" providerId="AD" clId="Web-{DAD6426F-CF5D-45E0-550E-0250AD71C8CA}" dt="2018-11-27T20:26:15.933" v="45"/>
          <ac:cxnSpMkLst>
            <pc:docMk/>
            <pc:sldMk cId="2388713228" sldId="266"/>
            <ac:cxnSpMk id="23" creationId="{4AE4806D-B8F9-4679-A68A-9BD21C01A301}"/>
          </ac:cxnSpMkLst>
        </pc:cxnChg>
      </pc:sldChg>
    </pc:docChg>
  </pc:docChgLst>
  <pc:docChgLst>
    <pc:chgData name="James Wood (s192019)" userId="5fb52857-6bc2-4c75-ab5b-8a2eff145ddb" providerId="ADAL" clId="{E2790126-196A-0049-8B82-89853238BBFC}"/>
    <pc:docChg chg="undo custSel mod addSld delSld modSld sldOrd">
      <pc:chgData name="James Wood (s192019)" userId="5fb52857-6bc2-4c75-ab5b-8a2eff145ddb" providerId="ADAL" clId="{E2790126-196A-0049-8B82-89853238BBFC}" dt="2018-11-28T08:55:48.977" v="984" actId="1076"/>
      <pc:docMkLst>
        <pc:docMk/>
      </pc:docMkLst>
      <pc:sldChg chg="addSp delSp modSp delDesignElem">
        <pc:chgData name="James Wood (s192019)" userId="5fb52857-6bc2-4c75-ab5b-8a2eff145ddb" providerId="ADAL" clId="{E2790126-196A-0049-8B82-89853238BBFC}" dt="2018-11-27T22:02:51.664" v="596" actId="26606"/>
        <pc:sldMkLst>
          <pc:docMk/>
          <pc:sldMk cId="940760126" sldId="256"/>
        </pc:sldMkLst>
        <pc:spChg chg="mod">
          <ac:chgData name="James Wood (s192019)" userId="5fb52857-6bc2-4c75-ab5b-8a2eff145ddb" providerId="ADAL" clId="{E2790126-196A-0049-8B82-89853238BBFC}" dt="2018-11-27T22:02:22.546" v="594" actId="20577"/>
          <ac:spMkLst>
            <pc:docMk/>
            <pc:sldMk cId="940760126" sldId="256"/>
            <ac:spMk id="2" creationId="{C7467DD9-FFC7-D34D-BE55-B65ACDCFB622}"/>
          </ac:spMkLst>
        </pc:spChg>
        <pc:spChg chg="mod">
          <ac:chgData name="James Wood (s192019)" userId="5fb52857-6bc2-4c75-ab5b-8a2eff145ddb" providerId="ADAL" clId="{E2790126-196A-0049-8B82-89853238BBFC}" dt="2018-11-27T22:01:51.147" v="580" actId="20577"/>
          <ac:spMkLst>
            <pc:docMk/>
            <pc:sldMk cId="940760126" sldId="256"/>
            <ac:spMk id="3" creationId="{21B93EA6-C439-AD44-BFDD-B9ADA235E133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940760126" sldId="256"/>
            <ac:spMk id="15" creationId="{0BC9EFE1-D8CB-4668-9980-DB108327A794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940760126" sldId="256"/>
            <ac:spMk id="19" creationId="{77DA6D33-2D62-458C-BF5D-DBF612FD557E}"/>
          </ac:spMkLst>
        </pc:spChg>
        <pc:spChg chg="add del">
          <ac:chgData name="James Wood (s192019)" userId="5fb52857-6bc2-4c75-ab5b-8a2eff145ddb" providerId="ADAL" clId="{E2790126-196A-0049-8B82-89853238BBFC}" dt="2018-11-27T22:00:46.174" v="526" actId="26606"/>
          <ac:spMkLst>
            <pc:docMk/>
            <pc:sldMk cId="940760126" sldId="256"/>
            <ac:spMk id="21" creationId="{BD7C2DEF-63C5-495B-BBE5-720E5D12B4D2}"/>
          </ac:spMkLst>
        </pc:spChg>
        <pc:spChg chg="add del">
          <ac:chgData name="James Wood (s192019)" userId="5fb52857-6bc2-4c75-ab5b-8a2eff145ddb" providerId="ADAL" clId="{E2790126-196A-0049-8B82-89853238BBFC}" dt="2018-11-27T22:01:56.634" v="581" actId="26606"/>
          <ac:spMkLst>
            <pc:docMk/>
            <pc:sldMk cId="940760126" sldId="256"/>
            <ac:spMk id="25" creationId="{E770CA6A-B3B0-4826-A91F-B2B1F8922026}"/>
          </ac:spMkLst>
        </pc:spChg>
        <pc:spChg chg="add del">
          <ac:chgData name="James Wood (s192019)" userId="5fb52857-6bc2-4c75-ab5b-8a2eff145ddb" providerId="ADAL" clId="{E2790126-196A-0049-8B82-89853238BBFC}" dt="2018-11-27T22:02:51.664" v="596" actId="26606"/>
          <ac:spMkLst>
            <pc:docMk/>
            <pc:sldMk cId="940760126" sldId="256"/>
            <ac:spMk id="33" creationId="{E770CA6A-B3B0-4826-A91F-B2B1F8922026}"/>
          </ac:spMkLst>
        </pc:spChg>
        <pc:spChg chg="add">
          <ac:chgData name="James Wood (s192019)" userId="5fb52857-6bc2-4c75-ab5b-8a2eff145ddb" providerId="ADAL" clId="{E2790126-196A-0049-8B82-89853238BBFC}" dt="2018-11-27T22:02:51.664" v="596" actId="26606"/>
          <ac:spMkLst>
            <pc:docMk/>
            <pc:sldMk cId="940760126" sldId="256"/>
            <ac:spMk id="42" creationId="{E770CA6A-B3B0-4826-A91F-B2B1F8922026}"/>
          </ac:spMkLst>
        </pc:spChg>
        <pc:picChg chg="del mod">
          <ac:chgData name="James Wood (s192019)" userId="5fb52857-6bc2-4c75-ab5b-8a2eff145ddb" providerId="ADAL" clId="{E2790126-196A-0049-8B82-89853238BBFC}" dt="2018-11-27T22:01:04.107" v="528" actId="478"/>
          <ac:picMkLst>
            <pc:docMk/>
            <pc:sldMk cId="940760126" sldId="256"/>
            <ac:picMk id="4" creationId="{4025F19A-6B0D-47AE-ABD8-43182125D43C}"/>
          </ac:picMkLst>
        </pc:picChg>
        <pc:picChg chg="del">
          <ac:chgData name="James Wood (s192019)" userId="5fb52857-6bc2-4c75-ab5b-8a2eff145ddb" providerId="ADAL" clId="{E2790126-196A-0049-8B82-89853238BBFC}" dt="2018-11-27T22:00:32.863" v="521"/>
          <ac:picMkLst>
            <pc:docMk/>
            <pc:sldMk cId="940760126" sldId="256"/>
            <ac:picMk id="17" creationId="{7CBAE1BD-B8E4-4029-8AA2-C77E4FED9864}"/>
          </ac:picMkLst>
        </pc:picChg>
        <pc:picChg chg="add del">
          <ac:chgData name="James Wood (s192019)" userId="5fb52857-6bc2-4c75-ab5b-8a2eff145ddb" providerId="ADAL" clId="{E2790126-196A-0049-8B82-89853238BBFC}" dt="2018-11-27T22:00:46.174" v="526" actId="26606"/>
          <ac:picMkLst>
            <pc:docMk/>
            <pc:sldMk cId="940760126" sldId="256"/>
            <ac:picMk id="23" creationId="{FE21E403-0B61-4473-BE57-AB0F16379674}"/>
          </ac:picMkLst>
        </pc:picChg>
        <pc:picChg chg="add del">
          <ac:chgData name="James Wood (s192019)" userId="5fb52857-6bc2-4c75-ab5b-8a2eff145ddb" providerId="ADAL" clId="{E2790126-196A-0049-8B82-89853238BBFC}" dt="2018-11-27T22:01:56.634" v="581" actId="26606"/>
          <ac:picMkLst>
            <pc:docMk/>
            <pc:sldMk cId="940760126" sldId="256"/>
            <ac:picMk id="27" creationId="{3C51B9DA-B0CC-480A-8EA5-4D5C3E0515B9}"/>
          </ac:picMkLst>
        </pc:picChg>
        <pc:picChg chg="add del">
          <ac:chgData name="James Wood (s192019)" userId="5fb52857-6bc2-4c75-ab5b-8a2eff145ddb" providerId="ADAL" clId="{E2790126-196A-0049-8B82-89853238BBFC}" dt="2018-11-27T22:02:51.664" v="596" actId="26606"/>
          <ac:picMkLst>
            <pc:docMk/>
            <pc:sldMk cId="940760126" sldId="256"/>
            <ac:picMk id="35" creationId="{3C51B9DA-B0CC-480A-8EA5-4D5C3E0515B9}"/>
          </ac:picMkLst>
        </pc:picChg>
        <pc:picChg chg="add">
          <ac:chgData name="James Wood (s192019)" userId="5fb52857-6bc2-4c75-ab5b-8a2eff145ddb" providerId="ADAL" clId="{E2790126-196A-0049-8B82-89853238BBFC}" dt="2018-11-27T22:02:51.664" v="596" actId="26606"/>
          <ac:picMkLst>
            <pc:docMk/>
            <pc:sldMk cId="940760126" sldId="256"/>
            <ac:picMk id="44" creationId="{3C51B9DA-B0CC-480A-8EA5-4D5C3E0515B9}"/>
          </ac:picMkLst>
        </pc:picChg>
        <pc:cxnChg chg="add del">
          <ac:chgData name="James Wood (s192019)" userId="5fb52857-6bc2-4c75-ab5b-8a2eff145ddb" providerId="ADAL" clId="{E2790126-196A-0049-8B82-89853238BBFC}" dt="2018-11-27T22:01:56.634" v="581" actId="26606"/>
          <ac:cxnSpMkLst>
            <pc:docMk/>
            <pc:sldMk cId="940760126" sldId="256"/>
            <ac:cxnSpMk id="28" creationId="{6FE641DB-A503-41DE-ACA6-36B41C6C2BE9}"/>
          </ac:cxnSpMkLst>
        </pc:cxnChg>
        <pc:cxnChg chg="add del">
          <ac:chgData name="James Wood (s192019)" userId="5fb52857-6bc2-4c75-ab5b-8a2eff145ddb" providerId="ADAL" clId="{E2790126-196A-0049-8B82-89853238BBFC}" dt="2018-11-27T22:02:51.664" v="596" actId="26606"/>
          <ac:cxnSpMkLst>
            <pc:docMk/>
            <pc:sldMk cId="940760126" sldId="256"/>
            <ac:cxnSpMk id="37" creationId="{6FE641DB-A503-41DE-ACA6-36B41C6C2BE9}"/>
          </ac:cxnSpMkLst>
        </pc:cxnChg>
        <pc:cxnChg chg="add">
          <ac:chgData name="James Wood (s192019)" userId="5fb52857-6bc2-4c75-ab5b-8a2eff145ddb" providerId="ADAL" clId="{E2790126-196A-0049-8B82-89853238BBFC}" dt="2018-11-27T22:02:51.664" v="596" actId="26606"/>
          <ac:cxnSpMkLst>
            <pc:docMk/>
            <pc:sldMk cId="940760126" sldId="256"/>
            <ac:cxnSpMk id="46" creationId="{6FE641DB-A503-41DE-ACA6-36B41C6C2BE9}"/>
          </ac:cxnSpMkLst>
        </pc:cxnChg>
      </pc:sldChg>
      <pc:sldChg chg="addSp delSp modSp add delDesignElem">
        <pc:chgData name="James Wood (s192019)" userId="5fb52857-6bc2-4c75-ab5b-8a2eff145ddb" providerId="ADAL" clId="{E2790126-196A-0049-8B82-89853238BBFC}" dt="2018-11-27T22:15:25.757" v="836"/>
        <pc:sldMkLst>
          <pc:docMk/>
          <pc:sldMk cId="3550265353" sldId="257"/>
        </pc:sldMkLst>
        <pc:spChg chg="add mod">
          <ac:chgData name="James Wood (s192019)" userId="5fb52857-6bc2-4c75-ab5b-8a2eff145ddb" providerId="ADAL" clId="{E2790126-196A-0049-8B82-89853238BBFC}" dt="2018-11-26T11:06:22.192" v="298" actId="1076"/>
          <ac:spMkLst>
            <pc:docMk/>
            <pc:sldMk cId="3550265353" sldId="257"/>
            <ac:spMk id="2" creationId="{5CFACFAF-5740-054F-88CD-F7DC9230AAA1}"/>
          </ac:spMkLst>
        </pc:spChg>
        <pc:spChg chg="add mod">
          <ac:chgData name="James Wood (s192019)" userId="5fb52857-6bc2-4c75-ab5b-8a2eff145ddb" providerId="ADAL" clId="{E2790126-196A-0049-8B82-89853238BBFC}" dt="2018-11-26T11:12:54.875" v="486" actId="1076"/>
          <ac:spMkLst>
            <pc:docMk/>
            <pc:sldMk cId="3550265353" sldId="257"/>
            <ac:spMk id="3" creationId="{B976E2E7-0156-CF4E-A164-CC7A21E56A0F}"/>
          </ac:spMkLst>
        </pc:spChg>
        <pc:spChg chg="add mod">
          <ac:chgData name="James Wood (s192019)" userId="5fb52857-6bc2-4c75-ab5b-8a2eff145ddb" providerId="ADAL" clId="{E2790126-196A-0049-8B82-89853238BBFC}" dt="2018-11-27T22:13:15.443" v="802" actId="931"/>
          <ac:spMkLst>
            <pc:docMk/>
            <pc:sldMk cId="3550265353" sldId="257"/>
            <ac:spMk id="4" creationId="{8F52E099-62C2-7B4A-A4BE-A52A64D4D017}"/>
          </ac:spMkLst>
        </pc:spChg>
        <pc:spChg chg="add mod">
          <ac:chgData name="James Wood (s192019)" userId="5fb52857-6bc2-4c75-ab5b-8a2eff145ddb" providerId="ADAL" clId="{E2790126-196A-0049-8B82-89853238BBFC}" dt="2018-11-26T11:12:51.523" v="485" actId="1076"/>
          <ac:spMkLst>
            <pc:docMk/>
            <pc:sldMk cId="3550265353" sldId="257"/>
            <ac:spMk id="4" creationId="{DA6A1428-D4A3-C64A-A8EE-FBBF6FBA00C0}"/>
          </ac:spMkLst>
        </pc:spChg>
        <pc:spChg chg="add mod">
          <ac:chgData name="James Wood (s192019)" userId="5fb52857-6bc2-4c75-ab5b-8a2eff145ddb" providerId="ADAL" clId="{E2790126-196A-0049-8B82-89853238BBFC}" dt="2018-11-26T11:07:12.867" v="337" actId="20577"/>
          <ac:spMkLst>
            <pc:docMk/>
            <pc:sldMk cId="3550265353" sldId="257"/>
            <ac:spMk id="5" creationId="{3DCB155A-AC83-7E45-B4E9-CE8582245283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3550265353" sldId="257"/>
            <ac:spMk id="18" creationId="{46C2E80F-49A6-4372-B103-219D417A55ED}"/>
          </ac:spMkLst>
        </pc:spChg>
        <pc:graphicFrameChg chg="mod modGraphic">
          <ac:chgData name="James Wood (s192019)" userId="5fb52857-6bc2-4c75-ab5b-8a2eff145ddb" providerId="ADAL" clId="{E2790126-196A-0049-8B82-89853238BBFC}" dt="2018-11-27T22:15:25.757" v="836"/>
          <ac:graphicFrameMkLst>
            <pc:docMk/>
            <pc:sldMk cId="3550265353" sldId="257"/>
            <ac:graphicFrameMk id="7" creationId="{F4F67420-9946-4FD6-81FB-856E83CF7038}"/>
          </ac:graphicFrameMkLst>
        </pc:graphicFrameChg>
        <pc:picChg chg="add del mod">
          <ac:chgData name="James Wood (s192019)" userId="5fb52857-6bc2-4c75-ab5b-8a2eff145ddb" providerId="ADAL" clId="{E2790126-196A-0049-8B82-89853238BBFC}" dt="2018-11-27T22:13:37.892" v="804" actId="478"/>
          <ac:picMkLst>
            <pc:docMk/>
            <pc:sldMk cId="3550265353" sldId="257"/>
            <ac:picMk id="3" creationId="{041AAE70-6E19-3146-8F9E-524280C41803}"/>
          </ac:picMkLst>
        </pc:picChg>
        <pc:picChg chg="add">
          <ac:chgData name="James Wood (s192019)" userId="5fb52857-6bc2-4c75-ab5b-8a2eff145ddb" providerId="ADAL" clId="{E2790126-196A-0049-8B82-89853238BBFC}" dt="2018-11-27T22:03:41.217" v="598" actId="26606"/>
          <ac:picMkLst>
            <pc:docMk/>
            <pc:sldMk cId="3550265353" sldId="257"/>
            <ac:picMk id="17" creationId="{030FD700-069E-45B7-99EE-9FD40B196D01}"/>
          </ac:picMkLst>
        </pc:picChg>
      </pc:sldChg>
      <pc:sldChg chg="addSp modSp add">
        <pc:chgData name="James Wood (s192019)" userId="5fb52857-6bc2-4c75-ab5b-8a2eff145ddb" providerId="ADAL" clId="{E2790126-196A-0049-8B82-89853238BBFC}" dt="2018-11-27T22:04:46.399" v="604" actId="1076"/>
        <pc:sldMkLst>
          <pc:docMk/>
          <pc:sldMk cId="4083299654" sldId="259"/>
        </pc:sldMkLst>
        <pc:spChg chg="add mod">
          <ac:chgData name="James Wood (s192019)" userId="5fb52857-6bc2-4c75-ab5b-8a2eff145ddb" providerId="ADAL" clId="{E2790126-196A-0049-8B82-89853238BBFC}" dt="2018-11-26T11:03:26.062" v="213" actId="1076"/>
          <ac:spMkLst>
            <pc:docMk/>
            <pc:sldMk cId="4083299654" sldId="259"/>
            <ac:spMk id="2" creationId="{8D1AF1B2-BF70-3545-8505-AE6033BF37D4}"/>
          </ac:spMkLst>
        </pc:spChg>
        <pc:spChg chg="add mod">
          <ac:chgData name="James Wood (s192019)" userId="5fb52857-6bc2-4c75-ab5b-8a2eff145ddb" providerId="ADAL" clId="{E2790126-196A-0049-8B82-89853238BBFC}" dt="2018-11-26T11:10:49.792" v="385" actId="20577"/>
          <ac:spMkLst>
            <pc:docMk/>
            <pc:sldMk cId="4083299654" sldId="259"/>
            <ac:spMk id="3" creationId="{8A91C6D0-8E50-0240-94D7-A9C37A3DD09F}"/>
          </ac:spMkLst>
        </pc:spChg>
        <pc:spChg chg="add mod">
          <ac:chgData name="James Wood (s192019)" userId="5fb52857-6bc2-4c75-ab5b-8a2eff145ddb" providerId="ADAL" clId="{E2790126-196A-0049-8B82-89853238BBFC}" dt="2018-11-26T11:11:44.437" v="484" actId="313"/>
          <ac:spMkLst>
            <pc:docMk/>
            <pc:sldMk cId="4083299654" sldId="259"/>
            <ac:spMk id="4" creationId="{2C832E15-9135-3B49-A57D-9D22E4D6EA7E}"/>
          </ac:spMkLst>
        </pc:spChg>
        <pc:spChg chg="add mod">
          <ac:chgData name="James Wood (s192019)" userId="5fb52857-6bc2-4c75-ab5b-8a2eff145ddb" providerId="ADAL" clId="{E2790126-196A-0049-8B82-89853238BBFC}" dt="2018-11-26T11:11:40.567" v="483" actId="20577"/>
          <ac:spMkLst>
            <pc:docMk/>
            <pc:sldMk cId="4083299654" sldId="259"/>
            <ac:spMk id="5" creationId="{8A0AA9B2-6321-8746-A1F5-E11747C0189B}"/>
          </ac:spMkLst>
        </pc:spChg>
        <pc:spChg chg="add">
          <ac:chgData name="James Wood (s192019)" userId="5fb52857-6bc2-4c75-ab5b-8a2eff145ddb" providerId="ADAL" clId="{E2790126-196A-0049-8B82-89853238BBFC}" dt="2018-11-27T22:04:21.553" v="603" actId="26606"/>
          <ac:spMkLst>
            <pc:docMk/>
            <pc:sldMk cId="4083299654" sldId="259"/>
            <ac:spMk id="14" creationId="{4BA1B667-1542-4631-929E-714A41E9E558}"/>
          </ac:spMkLst>
        </pc:spChg>
        <pc:graphicFrameChg chg="mod modGraphic">
          <ac:chgData name="James Wood (s192019)" userId="5fb52857-6bc2-4c75-ab5b-8a2eff145ddb" providerId="ADAL" clId="{E2790126-196A-0049-8B82-89853238BBFC}" dt="2018-11-27T22:04:46.399" v="604" actId="1076"/>
          <ac:graphicFrameMkLst>
            <pc:docMk/>
            <pc:sldMk cId="4083299654" sldId="259"/>
            <ac:graphicFrameMk id="7" creationId="{0A139FF6-1349-4182-A2A2-BADC3131B982}"/>
          </ac:graphicFrameMkLst>
        </pc:graphicFrameChg>
        <pc:picChg chg="add">
          <ac:chgData name="James Wood (s192019)" userId="5fb52857-6bc2-4c75-ab5b-8a2eff145ddb" providerId="ADAL" clId="{E2790126-196A-0049-8B82-89853238BBFC}" dt="2018-11-27T22:04:21.553" v="603" actId="26606"/>
          <ac:picMkLst>
            <pc:docMk/>
            <pc:sldMk cId="4083299654" sldId="259"/>
            <ac:picMk id="12" creationId="{030FD700-069E-45B7-99EE-9FD40B196D01}"/>
          </ac:picMkLst>
        </pc:picChg>
        <pc:picChg chg="add">
          <ac:chgData name="James Wood (s192019)" userId="5fb52857-6bc2-4c75-ab5b-8a2eff145ddb" providerId="ADAL" clId="{E2790126-196A-0049-8B82-89853238BBFC}" dt="2018-11-27T22:04:21.553" v="603" actId="26606"/>
          <ac:picMkLst>
            <pc:docMk/>
            <pc:sldMk cId="4083299654" sldId="259"/>
            <ac:picMk id="16" creationId="{359BA665-866B-4988-8C5D-0B272F82BF9C}"/>
          </ac:picMkLst>
        </pc:picChg>
      </pc:sldChg>
      <pc:sldChg chg="addSp delSp modSp add del">
        <pc:chgData name="James Wood (s192019)" userId="5fb52857-6bc2-4c75-ab5b-8a2eff145ddb" providerId="ADAL" clId="{E2790126-196A-0049-8B82-89853238BBFC}" dt="2018-11-27T22:16:30.511" v="841" actId="2696"/>
        <pc:sldMkLst>
          <pc:docMk/>
          <pc:sldMk cId="2273910264" sldId="260"/>
        </pc:sldMkLst>
        <pc:spChg chg="add del mod">
          <ac:chgData name="James Wood (s192019)" userId="5fb52857-6bc2-4c75-ab5b-8a2eff145ddb" providerId="ADAL" clId="{E2790126-196A-0049-8B82-89853238BBFC}" dt="2018-11-27T22:16:13.604" v="839" actId="478"/>
          <ac:spMkLst>
            <pc:docMk/>
            <pc:sldMk cId="2273910264" sldId="260"/>
            <ac:spMk id="2" creationId="{48F99836-05FF-C24D-8C16-A764EE82820F}"/>
          </ac:spMkLst>
        </pc:spChg>
      </pc:sldChg>
      <pc:sldChg chg="addSp delSp modSp add delDesignElem">
        <pc:chgData name="James Wood (s192019)" userId="5fb52857-6bc2-4c75-ab5b-8a2eff145ddb" providerId="ADAL" clId="{E2790126-196A-0049-8B82-89853238BBFC}" dt="2018-11-27T22:05:23.654" v="607" actId="1076"/>
        <pc:sldMkLst>
          <pc:docMk/>
          <pc:sldMk cId="3119576719" sldId="261"/>
        </pc:sldMkLst>
        <pc:spChg chg="add mod">
          <ac:chgData name="James Wood (s192019)" userId="5fb52857-6bc2-4c75-ab5b-8a2eff145ddb" providerId="ADAL" clId="{E2790126-196A-0049-8B82-89853238BBFC}" dt="2018-11-26T11:03:49.646" v="236" actId="20577"/>
          <ac:spMkLst>
            <pc:docMk/>
            <pc:sldMk cId="3119576719" sldId="261"/>
            <ac:spMk id="2" creationId="{15657911-16ED-C047-93D3-2188235ED3EA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3119576719" sldId="261"/>
            <ac:spMk id="6" creationId="{E4505C23-674B-4195-81D6-0C127FEAE3F8}"/>
          </ac:spMkLst>
        </pc:spChg>
        <pc:spChg chg="add">
          <ac:chgData name="James Wood (s192019)" userId="5fb52857-6bc2-4c75-ab5b-8a2eff145ddb" providerId="ADAL" clId="{E2790126-196A-0049-8B82-89853238BBFC}" dt="2018-11-27T22:05:17.013" v="606" actId="26606"/>
          <ac:spMkLst>
            <pc:docMk/>
            <pc:sldMk cId="3119576719" sldId="261"/>
            <ac:spMk id="8" creationId="{4BA1B667-1542-4631-929E-714A41E9E558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3119576719" sldId="261"/>
            <ac:spMk id="11" creationId="{65C9B8F0-FF66-4C15-BD05-E86B87331846}"/>
          </ac:spMkLst>
        </pc:spChg>
        <pc:graphicFrameChg chg="mod modGraphic">
          <ac:chgData name="James Wood (s192019)" userId="5fb52857-6bc2-4c75-ab5b-8a2eff145ddb" providerId="ADAL" clId="{E2790126-196A-0049-8B82-89853238BBFC}" dt="2018-11-27T22:05:23.654" v="607" actId="1076"/>
          <ac:graphicFrameMkLst>
            <pc:docMk/>
            <pc:sldMk cId="3119576719" sldId="261"/>
            <ac:graphicFrameMk id="4" creationId="{3260166A-6EB9-4EED-83FC-C8EB0D1BE27C}"/>
          </ac:graphicFrameMkLst>
        </pc:graphicFrameChg>
        <pc:picChg chg="add">
          <ac:chgData name="James Wood (s192019)" userId="5fb52857-6bc2-4c75-ab5b-8a2eff145ddb" providerId="ADAL" clId="{E2790126-196A-0049-8B82-89853238BBFC}" dt="2018-11-27T22:05:17.013" v="606" actId="26606"/>
          <ac:picMkLst>
            <pc:docMk/>
            <pc:sldMk cId="3119576719" sldId="261"/>
            <ac:picMk id="7" creationId="{030FD700-069E-45B7-99EE-9FD40B196D01}"/>
          </ac:picMkLst>
        </pc:picChg>
        <pc:picChg chg="add">
          <ac:chgData name="James Wood (s192019)" userId="5fb52857-6bc2-4c75-ab5b-8a2eff145ddb" providerId="ADAL" clId="{E2790126-196A-0049-8B82-89853238BBFC}" dt="2018-11-27T22:05:17.013" v="606" actId="26606"/>
          <ac:picMkLst>
            <pc:docMk/>
            <pc:sldMk cId="3119576719" sldId="261"/>
            <ac:picMk id="13" creationId="{359BA665-866B-4988-8C5D-0B272F82BF9C}"/>
          </ac:picMkLst>
        </pc:picChg>
      </pc:sldChg>
      <pc:sldChg chg="addSp modSp add">
        <pc:chgData name="James Wood (s192019)" userId="5fb52857-6bc2-4c75-ab5b-8a2eff145ddb" providerId="ADAL" clId="{E2790126-196A-0049-8B82-89853238BBFC}" dt="2018-11-27T22:05:49.954" v="610" actId="26606"/>
        <pc:sldMkLst>
          <pc:docMk/>
          <pc:sldMk cId="3975117853" sldId="262"/>
        </pc:sldMkLst>
        <pc:spChg chg="add mod">
          <ac:chgData name="James Wood (s192019)" userId="5fb52857-6bc2-4c75-ab5b-8a2eff145ddb" providerId="ADAL" clId="{E2790126-196A-0049-8B82-89853238BBFC}" dt="2018-11-26T11:04:18.076" v="272" actId="20577"/>
          <ac:spMkLst>
            <pc:docMk/>
            <pc:sldMk cId="3975117853" sldId="262"/>
            <ac:spMk id="2" creationId="{EB91FF5C-0678-7343-B173-1A3F70EE9764}"/>
          </ac:spMkLst>
        </pc:spChg>
        <pc:graphicFrameChg chg="mod modGraphic">
          <ac:chgData name="James Wood (s192019)" userId="5fb52857-6bc2-4c75-ab5b-8a2eff145ddb" providerId="ADAL" clId="{E2790126-196A-0049-8B82-89853238BBFC}" dt="2018-11-27T22:05:49.954" v="610" actId="26606"/>
          <ac:graphicFrameMkLst>
            <pc:docMk/>
            <pc:sldMk cId="3975117853" sldId="262"/>
            <ac:graphicFrameMk id="8" creationId="{43754B2C-AE1F-4FD3-BF43-17DE5E3F1F0B}"/>
          </ac:graphicFrameMkLst>
        </pc:graphicFrameChg>
        <pc:picChg chg="add">
          <ac:chgData name="James Wood (s192019)" userId="5fb52857-6bc2-4c75-ab5b-8a2eff145ddb" providerId="ADAL" clId="{E2790126-196A-0049-8B82-89853238BBFC}" dt="2018-11-27T22:05:49.954" v="610" actId="26606"/>
          <ac:picMkLst>
            <pc:docMk/>
            <pc:sldMk cId="3975117853" sldId="262"/>
            <ac:picMk id="13" creationId="{030FD700-069E-45B7-99EE-9FD40B196D01}"/>
          </ac:picMkLst>
        </pc:picChg>
      </pc:sldChg>
      <pc:sldChg chg="addSp modSp add">
        <pc:chgData name="James Wood (s192019)" userId="5fb52857-6bc2-4c75-ab5b-8a2eff145ddb" providerId="ADAL" clId="{E2790126-196A-0049-8B82-89853238BBFC}" dt="2018-11-26T11:04:27.333" v="282" actId="20577"/>
        <pc:sldMkLst>
          <pc:docMk/>
          <pc:sldMk cId="2075666623" sldId="263"/>
        </pc:sldMkLst>
        <pc:spChg chg="add mod">
          <ac:chgData name="James Wood (s192019)" userId="5fb52857-6bc2-4c75-ab5b-8a2eff145ddb" providerId="ADAL" clId="{E2790126-196A-0049-8B82-89853238BBFC}" dt="2018-11-26T11:04:27.333" v="282" actId="20577"/>
          <ac:spMkLst>
            <pc:docMk/>
            <pc:sldMk cId="2075666623" sldId="263"/>
            <ac:spMk id="2" creationId="{4E8E3F5D-7F62-2349-93CB-FE9AD7BFA643}"/>
          </ac:spMkLst>
        </pc:spChg>
      </pc:sldChg>
      <pc:sldChg chg="addSp modSp add ord">
        <pc:chgData name="James Wood (s192019)" userId="5fb52857-6bc2-4c75-ab5b-8a2eff145ddb" providerId="ADAL" clId="{E2790126-196A-0049-8B82-89853238BBFC}" dt="2018-11-27T22:07:09.784" v="616"/>
        <pc:sldMkLst>
          <pc:docMk/>
          <pc:sldMk cId="4228033642" sldId="264"/>
        </pc:sldMkLst>
        <pc:spChg chg="add mod">
          <ac:chgData name="James Wood (s192019)" userId="5fb52857-6bc2-4c75-ab5b-8a2eff145ddb" providerId="ADAL" clId="{E2790126-196A-0049-8B82-89853238BBFC}" dt="2018-11-26T11:04:35.381" v="293" actId="20577"/>
          <ac:spMkLst>
            <pc:docMk/>
            <pc:sldMk cId="4228033642" sldId="264"/>
            <ac:spMk id="2" creationId="{7C9C2536-A14D-C048-BC2A-E201AEA91D85}"/>
          </ac:spMkLst>
        </pc:spChg>
        <pc:spChg chg="add">
          <ac:chgData name="James Wood (s192019)" userId="5fb52857-6bc2-4c75-ab5b-8a2eff145ddb" providerId="ADAL" clId="{E2790126-196A-0049-8B82-89853238BBFC}" dt="2018-11-27T22:06:23.311" v="611" actId="26606"/>
          <ac:spMkLst>
            <pc:docMk/>
            <pc:sldMk cId="4228033642" sldId="264"/>
            <ac:spMk id="11" creationId="{4BA1B667-1542-4631-929E-714A41E9E558}"/>
          </ac:spMkLst>
        </pc:spChg>
        <pc:graphicFrameChg chg="mod modGraphic">
          <ac:chgData name="James Wood (s192019)" userId="5fb52857-6bc2-4c75-ab5b-8a2eff145ddb" providerId="ADAL" clId="{E2790126-196A-0049-8B82-89853238BBFC}" dt="2018-11-27T22:06:35.797" v="612" actId="1076"/>
          <ac:graphicFrameMkLst>
            <pc:docMk/>
            <pc:sldMk cId="4228033642" sldId="264"/>
            <ac:graphicFrameMk id="4" creationId="{B2F6BDCF-0F9E-47CC-8376-3C5653BF69D1}"/>
          </ac:graphicFrameMkLst>
        </pc:graphicFrameChg>
        <pc:picChg chg="add">
          <ac:chgData name="James Wood (s192019)" userId="5fb52857-6bc2-4c75-ab5b-8a2eff145ddb" providerId="ADAL" clId="{E2790126-196A-0049-8B82-89853238BBFC}" dt="2018-11-27T22:06:23.311" v="611" actId="26606"/>
          <ac:picMkLst>
            <pc:docMk/>
            <pc:sldMk cId="4228033642" sldId="264"/>
            <ac:picMk id="9" creationId="{030FD700-069E-45B7-99EE-9FD40B196D01}"/>
          </ac:picMkLst>
        </pc:picChg>
        <pc:picChg chg="add">
          <ac:chgData name="James Wood (s192019)" userId="5fb52857-6bc2-4c75-ab5b-8a2eff145ddb" providerId="ADAL" clId="{E2790126-196A-0049-8B82-89853238BBFC}" dt="2018-11-27T22:06:23.311" v="611" actId="26606"/>
          <ac:picMkLst>
            <pc:docMk/>
            <pc:sldMk cId="4228033642" sldId="264"/>
            <ac:picMk id="13" creationId="{359BA665-866B-4988-8C5D-0B272F82BF9C}"/>
          </ac:picMkLst>
        </pc:picChg>
      </pc:sldChg>
      <pc:sldChg chg="delSp add del delDesignElem">
        <pc:chgData name="James Wood (s192019)" userId="5fb52857-6bc2-4c75-ab5b-8a2eff145ddb" providerId="ADAL" clId="{E2790126-196A-0049-8B82-89853238BBFC}" dt="2018-11-27T22:07:17.865" v="618" actId="2696"/>
        <pc:sldMkLst>
          <pc:docMk/>
          <pc:sldMk cId="1084458642" sldId="265"/>
        </pc:sldMkLst>
        <pc:picChg chg="del">
          <ac:chgData name="James Wood (s192019)" userId="5fb52857-6bc2-4c75-ab5b-8a2eff145ddb" providerId="ADAL" clId="{E2790126-196A-0049-8B82-89853238BBFC}" dt="2018-11-27T22:06:43.954" v="613" actId="478"/>
          <ac:picMkLst>
            <pc:docMk/>
            <pc:sldMk cId="1084458642" sldId="265"/>
            <ac:picMk id="6" creationId="{B8F3D24C-92DD-43A0-BD14-FE97C8227773}"/>
          </ac:picMkLst>
        </pc:picChg>
        <pc:picChg chg="del">
          <ac:chgData name="James Wood (s192019)" userId="5fb52857-6bc2-4c75-ab5b-8a2eff145ddb" providerId="ADAL" clId="{E2790126-196A-0049-8B82-89853238BBFC}" dt="2018-11-27T22:00:32.863" v="521"/>
          <ac:picMkLst>
            <pc:docMk/>
            <pc:sldMk cId="1084458642" sldId="265"/>
            <ac:picMk id="8" creationId="{261C312E-ED1C-450F-B6F8-33C5031E486E}"/>
          </ac:picMkLst>
        </pc:picChg>
      </pc:sldChg>
      <pc:sldChg chg="addSp delSp modSp delDesignElem">
        <pc:chgData name="James Wood (s192019)" userId="5fb52857-6bc2-4c75-ab5b-8a2eff145ddb" providerId="ADAL" clId="{E2790126-196A-0049-8B82-89853238BBFC}" dt="2018-11-27T22:03:26.017" v="597" actId="113"/>
        <pc:sldMkLst>
          <pc:docMk/>
          <pc:sldMk cId="2388713228" sldId="266"/>
        </pc:sldMkLst>
        <pc:spChg chg="mod">
          <ac:chgData name="James Wood (s192019)" userId="5fb52857-6bc2-4c75-ab5b-8a2eff145ddb" providerId="ADAL" clId="{E2790126-196A-0049-8B82-89853238BBFC}" dt="2018-11-27T22:03:26.017" v="597" actId="113"/>
          <ac:spMkLst>
            <pc:docMk/>
            <pc:sldMk cId="2388713228" sldId="266"/>
            <ac:spMk id="2" creationId="{B3D86967-B41F-46FB-AD56-3228D5656B28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388713228" sldId="266"/>
            <ac:spMk id="28" creationId="{6DB7ADBC-26DA-450D-A8BF-E1ACCB46639C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388713228" sldId="266"/>
            <ac:spMk id="30" creationId="{5692FB99-428A-4151-9665-80E56EF03D76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388713228" sldId="266"/>
            <ac:spMk id="34" creationId="{5E3C0EDB-60D3-4CEF-8B80-C6D01E08DEC2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388713228" sldId="266"/>
            <ac:spMk id="36" creationId="{4B306978-A26E-4AC4-9EAA-BD29BD476A4F}"/>
          </ac:spMkLst>
        </pc:spChg>
        <pc:spChg chg="add">
          <ac:chgData name="James Wood (s192019)" userId="5fb52857-6bc2-4c75-ab5b-8a2eff145ddb" providerId="ADAL" clId="{E2790126-196A-0049-8B82-89853238BBFC}" dt="2018-11-27T22:02:47.178" v="595" actId="26606"/>
          <ac:spMkLst>
            <pc:docMk/>
            <pc:sldMk cId="2388713228" sldId="266"/>
            <ac:spMk id="38" creationId="{E770CA6A-B3B0-4826-A91F-B2B1F8922026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388713228" sldId="266"/>
            <ac:spMk id="39" creationId="{40C269CE-FB56-4D68-8CFB-1CFD5F350518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388713228" sldId="266"/>
            <ac:spMk id="41" creationId="{A6ED7E7F-75F7-4581-A930-C4DEBC2A8419}"/>
          </ac:spMkLst>
        </pc:spChg>
        <pc:picChg chg="add">
          <ac:chgData name="James Wood (s192019)" userId="5fb52857-6bc2-4c75-ab5b-8a2eff145ddb" providerId="ADAL" clId="{E2790126-196A-0049-8B82-89853238BBFC}" dt="2018-11-27T22:02:47.178" v="595" actId="26606"/>
          <ac:picMkLst>
            <pc:docMk/>
            <pc:sldMk cId="2388713228" sldId="266"/>
            <ac:picMk id="12" creationId="{9A22DDE2-FB2D-421B-B377-F9AD495CE9BB}"/>
          </ac:picMkLst>
        </pc:picChg>
        <pc:picChg chg="add">
          <ac:chgData name="James Wood (s192019)" userId="5fb52857-6bc2-4c75-ab5b-8a2eff145ddb" providerId="ADAL" clId="{E2790126-196A-0049-8B82-89853238BBFC}" dt="2018-11-27T22:02:47.178" v="595" actId="26606"/>
          <ac:picMkLst>
            <pc:docMk/>
            <pc:sldMk cId="2388713228" sldId="266"/>
            <ac:picMk id="17" creationId="{A995140B-9736-47E4-9A7D-ABB32F3AAA80}"/>
          </ac:picMkLst>
        </pc:picChg>
        <pc:picChg chg="add">
          <ac:chgData name="James Wood (s192019)" userId="5fb52857-6bc2-4c75-ab5b-8a2eff145ddb" providerId="ADAL" clId="{E2790126-196A-0049-8B82-89853238BBFC}" dt="2018-11-27T22:02:47.178" v="595" actId="26606"/>
          <ac:picMkLst>
            <pc:docMk/>
            <pc:sldMk cId="2388713228" sldId="266"/>
            <ac:picMk id="40" creationId="{3C51B9DA-B0CC-480A-8EA5-4D5C3E0515B9}"/>
          </ac:picMkLst>
        </pc:picChg>
        <pc:cxnChg chg="add">
          <ac:chgData name="James Wood (s192019)" userId="5fb52857-6bc2-4c75-ab5b-8a2eff145ddb" providerId="ADAL" clId="{E2790126-196A-0049-8B82-89853238BBFC}" dt="2018-11-27T22:02:47.178" v="595" actId="26606"/>
          <ac:cxnSpMkLst>
            <pc:docMk/>
            <pc:sldMk cId="2388713228" sldId="266"/>
            <ac:cxnSpMk id="15" creationId="{6FE641DB-A503-41DE-ACA6-36B41C6C2BE9}"/>
          </ac:cxnSpMkLst>
        </pc:cxnChg>
      </pc:sldChg>
      <pc:sldChg chg="addSp delSp modSp delDesignElem">
        <pc:chgData name="James Wood (s192019)" userId="5fb52857-6bc2-4c75-ab5b-8a2eff145ddb" providerId="ADAL" clId="{E2790126-196A-0049-8B82-89853238BBFC}" dt="2018-11-27T22:04:07.251" v="602" actId="26606"/>
        <pc:sldMkLst>
          <pc:docMk/>
          <pc:sldMk cId="2555743897" sldId="268"/>
        </pc:sldMkLst>
        <pc:spChg chg="mod">
          <ac:chgData name="James Wood (s192019)" userId="5fb52857-6bc2-4c75-ab5b-8a2eff145ddb" providerId="ADAL" clId="{E2790126-196A-0049-8B82-89853238BBFC}" dt="2018-11-27T22:04:04.576" v="601" actId="113"/>
          <ac:spMkLst>
            <pc:docMk/>
            <pc:sldMk cId="2555743897" sldId="268"/>
            <ac:spMk id="2" creationId="{B3D86967-B41F-46FB-AD56-3228D5656B28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555743897" sldId="268"/>
            <ac:spMk id="8" creationId="{40C269CE-FB56-4D68-8CFB-1CFD5F350518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555743897" sldId="268"/>
            <ac:spMk id="10" creationId="{6DB7ADBC-26DA-450D-A8BF-E1ACCB46639C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555743897" sldId="268"/>
            <ac:spMk id="11" creationId="{A6ED7E7F-75F7-4581-A930-C4DEBC2A8419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555743897" sldId="268"/>
            <ac:spMk id="12" creationId="{5692FB99-428A-4151-9665-80E56EF03D76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555743897" sldId="268"/>
            <ac:spMk id="14" creationId="{5E3C0EDB-60D3-4CEF-8B80-C6D01E08DEC2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555743897" sldId="268"/>
            <ac:spMk id="16" creationId="{4B306978-A26E-4AC4-9EAA-BD29BD476A4F}"/>
          </ac:spMkLst>
        </pc:spChg>
        <pc:spChg chg="add del">
          <ac:chgData name="James Wood (s192019)" userId="5fb52857-6bc2-4c75-ab5b-8a2eff145ddb" providerId="ADAL" clId="{E2790126-196A-0049-8B82-89853238BBFC}" dt="2018-11-27T22:04:07.251" v="602" actId="26606"/>
          <ac:spMkLst>
            <pc:docMk/>
            <pc:sldMk cId="2555743897" sldId="268"/>
            <ac:spMk id="19" creationId="{E770CA6A-B3B0-4826-A91F-B2B1F8922026}"/>
          </ac:spMkLst>
        </pc:spChg>
        <pc:spChg chg="add">
          <ac:chgData name="James Wood (s192019)" userId="5fb52857-6bc2-4c75-ab5b-8a2eff145ddb" providerId="ADAL" clId="{E2790126-196A-0049-8B82-89853238BBFC}" dt="2018-11-27T22:04:07.251" v="602" actId="26606"/>
          <ac:spMkLst>
            <pc:docMk/>
            <pc:sldMk cId="2555743897" sldId="268"/>
            <ac:spMk id="28" creationId="{E770CA6A-B3B0-4826-A91F-B2B1F8922026}"/>
          </ac:spMkLst>
        </pc:spChg>
        <pc:picChg chg="add del">
          <ac:chgData name="James Wood (s192019)" userId="5fb52857-6bc2-4c75-ab5b-8a2eff145ddb" providerId="ADAL" clId="{E2790126-196A-0049-8B82-89853238BBFC}" dt="2018-11-27T22:04:07.251" v="602" actId="26606"/>
          <ac:picMkLst>
            <pc:docMk/>
            <pc:sldMk cId="2555743897" sldId="268"/>
            <ac:picMk id="6" creationId="{9A22DDE2-FB2D-421B-B377-F9AD495CE9BB}"/>
          </ac:picMkLst>
        </pc:picChg>
        <pc:picChg chg="add del">
          <ac:chgData name="James Wood (s192019)" userId="5fb52857-6bc2-4c75-ab5b-8a2eff145ddb" providerId="ADAL" clId="{E2790126-196A-0049-8B82-89853238BBFC}" dt="2018-11-27T22:04:07.251" v="602" actId="26606"/>
          <ac:picMkLst>
            <pc:docMk/>
            <pc:sldMk cId="2555743897" sldId="268"/>
            <ac:picMk id="13" creationId="{3C51B9DA-B0CC-480A-8EA5-4D5C3E0515B9}"/>
          </ac:picMkLst>
        </pc:picChg>
        <pc:picChg chg="add del">
          <ac:chgData name="James Wood (s192019)" userId="5fb52857-6bc2-4c75-ab5b-8a2eff145ddb" providerId="ADAL" clId="{E2790126-196A-0049-8B82-89853238BBFC}" dt="2018-11-27T22:04:07.251" v="602" actId="26606"/>
          <ac:picMkLst>
            <pc:docMk/>
            <pc:sldMk cId="2555743897" sldId="268"/>
            <ac:picMk id="17" creationId="{A995140B-9736-47E4-9A7D-ABB32F3AAA80}"/>
          </ac:picMkLst>
        </pc:picChg>
        <pc:picChg chg="add">
          <ac:chgData name="James Wood (s192019)" userId="5fb52857-6bc2-4c75-ab5b-8a2eff145ddb" providerId="ADAL" clId="{E2790126-196A-0049-8B82-89853238BBFC}" dt="2018-11-27T22:04:07.251" v="602" actId="26606"/>
          <ac:picMkLst>
            <pc:docMk/>
            <pc:sldMk cId="2555743897" sldId="268"/>
            <ac:picMk id="24" creationId="{9A22DDE2-FB2D-421B-B377-F9AD495CE9BB}"/>
          </ac:picMkLst>
        </pc:picChg>
        <pc:picChg chg="add">
          <ac:chgData name="James Wood (s192019)" userId="5fb52857-6bc2-4c75-ab5b-8a2eff145ddb" providerId="ADAL" clId="{E2790126-196A-0049-8B82-89853238BBFC}" dt="2018-11-27T22:04:07.251" v="602" actId="26606"/>
          <ac:picMkLst>
            <pc:docMk/>
            <pc:sldMk cId="2555743897" sldId="268"/>
            <ac:picMk id="26" creationId="{A995140B-9736-47E4-9A7D-ABB32F3AAA80}"/>
          </ac:picMkLst>
        </pc:picChg>
        <pc:picChg chg="add">
          <ac:chgData name="James Wood (s192019)" userId="5fb52857-6bc2-4c75-ab5b-8a2eff145ddb" providerId="ADAL" clId="{E2790126-196A-0049-8B82-89853238BBFC}" dt="2018-11-27T22:04:07.251" v="602" actId="26606"/>
          <ac:picMkLst>
            <pc:docMk/>
            <pc:sldMk cId="2555743897" sldId="268"/>
            <ac:picMk id="30" creationId="{3C51B9DA-B0CC-480A-8EA5-4D5C3E0515B9}"/>
          </ac:picMkLst>
        </pc:picChg>
        <pc:cxnChg chg="add del">
          <ac:chgData name="James Wood (s192019)" userId="5fb52857-6bc2-4c75-ab5b-8a2eff145ddb" providerId="ADAL" clId="{E2790126-196A-0049-8B82-89853238BBFC}" dt="2018-11-27T22:04:07.251" v="602" actId="26606"/>
          <ac:cxnSpMkLst>
            <pc:docMk/>
            <pc:sldMk cId="2555743897" sldId="268"/>
            <ac:cxnSpMk id="15" creationId="{6FE641DB-A503-41DE-ACA6-36B41C6C2BE9}"/>
          </ac:cxnSpMkLst>
        </pc:cxnChg>
        <pc:cxnChg chg="add">
          <ac:chgData name="James Wood (s192019)" userId="5fb52857-6bc2-4c75-ab5b-8a2eff145ddb" providerId="ADAL" clId="{E2790126-196A-0049-8B82-89853238BBFC}" dt="2018-11-27T22:04:07.251" v="602" actId="26606"/>
          <ac:cxnSpMkLst>
            <pc:docMk/>
            <pc:sldMk cId="2555743897" sldId="268"/>
            <ac:cxnSpMk id="21" creationId="{6FE641DB-A503-41DE-ACA6-36B41C6C2BE9}"/>
          </ac:cxnSpMkLst>
        </pc:cxnChg>
      </pc:sldChg>
      <pc:sldChg chg="del">
        <pc:chgData name="James Wood (s192019)" userId="5fb52857-6bc2-4c75-ab5b-8a2eff145ddb" providerId="ADAL" clId="{E2790126-196A-0049-8B82-89853238BBFC}" dt="2018-11-27T22:37:07.417" v="963" actId="2696"/>
        <pc:sldMkLst>
          <pc:docMk/>
          <pc:sldMk cId="3271131985" sldId="269"/>
        </pc:sldMkLst>
      </pc:sldChg>
      <pc:sldChg chg="addSp delSp modSp delDesignElem">
        <pc:chgData name="James Wood (s192019)" userId="5fb52857-6bc2-4c75-ab5b-8a2eff145ddb" providerId="ADAL" clId="{E2790126-196A-0049-8B82-89853238BBFC}" dt="2018-11-27T22:05:40.565" v="609" actId="26606"/>
        <pc:sldMkLst>
          <pc:docMk/>
          <pc:sldMk cId="2011568845" sldId="270"/>
        </pc:sldMkLst>
        <pc:spChg chg="mod">
          <ac:chgData name="James Wood (s192019)" userId="5fb52857-6bc2-4c75-ab5b-8a2eff145ddb" providerId="ADAL" clId="{E2790126-196A-0049-8B82-89853238BBFC}" dt="2018-11-27T22:05:40.565" v="609" actId="26606"/>
          <ac:spMkLst>
            <pc:docMk/>
            <pc:sldMk cId="2011568845" sldId="270"/>
            <ac:spMk id="2" creationId="{B3D86967-B41F-46FB-AD56-3228D5656B28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011568845" sldId="270"/>
            <ac:spMk id="4" creationId="{6DB7ADBC-26DA-450D-A8BF-E1ACCB46639C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011568845" sldId="270"/>
            <ac:spMk id="5" creationId="{5692FB99-428A-4151-9665-80E56EF03D76}"/>
          </ac:spMkLst>
        </pc:spChg>
        <pc:spChg chg="add">
          <ac:chgData name="James Wood (s192019)" userId="5fb52857-6bc2-4c75-ab5b-8a2eff145ddb" providerId="ADAL" clId="{E2790126-196A-0049-8B82-89853238BBFC}" dt="2018-11-27T22:05:40.565" v="609" actId="26606"/>
          <ac:spMkLst>
            <pc:docMk/>
            <pc:sldMk cId="2011568845" sldId="270"/>
            <ac:spMk id="10" creationId="{E770CA6A-B3B0-4826-A91F-B2B1F8922026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011568845" sldId="270"/>
            <ac:spMk id="11" creationId="{5E3C0EDB-60D3-4CEF-8B80-C6D01E08DEC2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011568845" sldId="270"/>
            <ac:spMk id="13" creationId="{4B306978-A26E-4AC4-9EAA-BD29BD476A4F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011568845" sldId="270"/>
            <ac:spMk id="15" creationId="{40C269CE-FB56-4D68-8CFB-1CFD5F350518}"/>
          </ac:spMkLst>
        </pc:spChg>
        <pc:spChg chg="del">
          <ac:chgData name="James Wood (s192019)" userId="5fb52857-6bc2-4c75-ab5b-8a2eff145ddb" providerId="ADAL" clId="{E2790126-196A-0049-8B82-89853238BBFC}" dt="2018-11-27T22:00:32.863" v="521"/>
          <ac:spMkLst>
            <pc:docMk/>
            <pc:sldMk cId="2011568845" sldId="270"/>
            <ac:spMk id="17" creationId="{A6ED7E7F-75F7-4581-A930-C4DEBC2A8419}"/>
          </ac:spMkLst>
        </pc:spChg>
        <pc:picChg chg="add">
          <ac:chgData name="James Wood (s192019)" userId="5fb52857-6bc2-4c75-ab5b-8a2eff145ddb" providerId="ADAL" clId="{E2790126-196A-0049-8B82-89853238BBFC}" dt="2018-11-27T22:05:40.565" v="609" actId="26606"/>
          <ac:picMkLst>
            <pc:docMk/>
            <pc:sldMk cId="2011568845" sldId="270"/>
            <ac:picMk id="6" creationId="{9A22DDE2-FB2D-421B-B377-F9AD495CE9BB}"/>
          </ac:picMkLst>
        </pc:picChg>
        <pc:picChg chg="add">
          <ac:chgData name="James Wood (s192019)" userId="5fb52857-6bc2-4c75-ab5b-8a2eff145ddb" providerId="ADAL" clId="{E2790126-196A-0049-8B82-89853238BBFC}" dt="2018-11-27T22:05:40.565" v="609" actId="26606"/>
          <ac:picMkLst>
            <pc:docMk/>
            <pc:sldMk cId="2011568845" sldId="270"/>
            <ac:picMk id="8" creationId="{A995140B-9736-47E4-9A7D-ABB32F3AAA80}"/>
          </ac:picMkLst>
        </pc:picChg>
        <pc:picChg chg="add">
          <ac:chgData name="James Wood (s192019)" userId="5fb52857-6bc2-4c75-ab5b-8a2eff145ddb" providerId="ADAL" clId="{E2790126-196A-0049-8B82-89853238BBFC}" dt="2018-11-27T22:05:40.565" v="609" actId="26606"/>
          <ac:picMkLst>
            <pc:docMk/>
            <pc:sldMk cId="2011568845" sldId="270"/>
            <ac:picMk id="12" creationId="{3C51B9DA-B0CC-480A-8EA5-4D5C3E0515B9}"/>
          </ac:picMkLst>
        </pc:picChg>
        <pc:cxnChg chg="add">
          <ac:chgData name="James Wood (s192019)" userId="5fb52857-6bc2-4c75-ab5b-8a2eff145ddb" providerId="ADAL" clId="{E2790126-196A-0049-8B82-89853238BBFC}" dt="2018-11-27T22:05:40.565" v="609" actId="26606"/>
          <ac:cxnSpMkLst>
            <pc:docMk/>
            <pc:sldMk cId="2011568845" sldId="270"/>
            <ac:cxnSpMk id="14" creationId="{6FE641DB-A503-41DE-ACA6-36B41C6C2BE9}"/>
          </ac:cxnSpMkLst>
        </pc:cxnChg>
      </pc:sldChg>
      <pc:sldChg chg="addSp delSp modSp">
        <pc:chgData name="James Wood (s192019)" userId="5fb52857-6bc2-4c75-ab5b-8a2eff145ddb" providerId="ADAL" clId="{E2790126-196A-0049-8B82-89853238BBFC}" dt="2018-11-28T08:55:48.977" v="984" actId="1076"/>
        <pc:sldMkLst>
          <pc:docMk/>
          <pc:sldMk cId="1159463430" sldId="271"/>
        </pc:sldMkLst>
        <pc:spChg chg="add del">
          <ac:chgData name="James Wood (s192019)" userId="5fb52857-6bc2-4c75-ab5b-8a2eff145ddb" providerId="ADAL" clId="{E2790126-196A-0049-8B82-89853238BBFC}" dt="2018-11-28T08:54:03.662" v="967" actId="26606"/>
          <ac:spMkLst>
            <pc:docMk/>
            <pc:sldMk cId="1159463430" sldId="271"/>
            <ac:spMk id="19" creationId="{56827C3C-D52F-46CE-A441-3CD6A1A6A0A2}"/>
          </ac:spMkLst>
        </pc:spChg>
        <pc:spChg chg="add del">
          <ac:chgData name="James Wood (s192019)" userId="5fb52857-6bc2-4c75-ab5b-8a2eff145ddb" providerId="ADAL" clId="{E2790126-196A-0049-8B82-89853238BBFC}" dt="2018-11-28T08:54:03.662" v="967" actId="26606"/>
          <ac:spMkLst>
            <pc:docMk/>
            <pc:sldMk cId="1159463430" sldId="271"/>
            <ac:spMk id="21" creationId="{F52A8B51-0A89-497B-B882-6658E029A3F9}"/>
          </ac:spMkLst>
        </pc:spChg>
        <pc:spChg chg="add del">
          <ac:chgData name="James Wood (s192019)" userId="5fb52857-6bc2-4c75-ab5b-8a2eff145ddb" providerId="ADAL" clId="{E2790126-196A-0049-8B82-89853238BBFC}" dt="2018-11-28T08:54:03.662" v="967" actId="26606"/>
          <ac:spMkLst>
            <pc:docMk/>
            <pc:sldMk cId="1159463430" sldId="271"/>
            <ac:spMk id="23" creationId="{EB1CEFBF-6F09-4052-862B-E219DA15757E}"/>
          </ac:spMkLst>
        </pc:spChg>
        <pc:spChg chg="add del">
          <ac:chgData name="James Wood (s192019)" userId="5fb52857-6bc2-4c75-ab5b-8a2eff145ddb" providerId="ADAL" clId="{E2790126-196A-0049-8B82-89853238BBFC}" dt="2018-11-28T08:54:03.662" v="967" actId="26606"/>
          <ac:spMkLst>
            <pc:docMk/>
            <pc:sldMk cId="1159463430" sldId="271"/>
            <ac:spMk id="25" creationId="{BCB5D417-2A71-445D-B4C7-9E814D633D33}"/>
          </ac:spMkLst>
        </pc:spChg>
        <pc:spChg chg="add del">
          <ac:chgData name="James Wood (s192019)" userId="5fb52857-6bc2-4c75-ab5b-8a2eff145ddb" providerId="ADAL" clId="{E2790126-196A-0049-8B82-89853238BBFC}" dt="2018-11-28T08:54:03.654" v="966" actId="26606"/>
          <ac:spMkLst>
            <pc:docMk/>
            <pc:sldMk cId="1159463430" sldId="271"/>
            <ac:spMk id="30" creationId="{E1750109-3B91-4506-B997-0CD8E35A1488}"/>
          </ac:spMkLst>
        </pc:spChg>
        <pc:spChg chg="add del">
          <ac:chgData name="James Wood (s192019)" userId="5fb52857-6bc2-4c75-ab5b-8a2eff145ddb" providerId="ADAL" clId="{E2790126-196A-0049-8B82-89853238BBFC}" dt="2018-11-28T08:54:03.654" v="966" actId="26606"/>
          <ac:spMkLst>
            <pc:docMk/>
            <pc:sldMk cId="1159463430" sldId="271"/>
            <ac:spMk id="32" creationId="{E72D8D1B-59F6-4FF3-8547-9BBB6129F2FA}"/>
          </ac:spMkLst>
        </pc:spChg>
        <pc:spChg chg="add del">
          <ac:chgData name="James Wood (s192019)" userId="5fb52857-6bc2-4c75-ab5b-8a2eff145ddb" providerId="ADAL" clId="{E2790126-196A-0049-8B82-89853238BBFC}" dt="2018-11-28T08:54:03.654" v="966" actId="26606"/>
          <ac:spMkLst>
            <pc:docMk/>
            <pc:sldMk cId="1159463430" sldId="271"/>
            <ac:spMk id="34" creationId="{8FC8C21F-9484-4A71-ABFA-6C10682FAC3E}"/>
          </ac:spMkLst>
        </pc:spChg>
        <pc:spChg chg="add del">
          <ac:chgData name="James Wood (s192019)" userId="5fb52857-6bc2-4c75-ab5b-8a2eff145ddb" providerId="ADAL" clId="{E2790126-196A-0049-8B82-89853238BBFC}" dt="2018-11-28T08:54:03.654" v="966" actId="26606"/>
          <ac:spMkLst>
            <pc:docMk/>
            <pc:sldMk cId="1159463430" sldId="271"/>
            <ac:spMk id="36" creationId="{2C444748-5A8D-4B53-89FE-42B455DFA2D1}"/>
          </ac:spMkLst>
        </pc:spChg>
        <pc:spChg chg="add del">
          <ac:chgData name="James Wood (s192019)" userId="5fb52857-6bc2-4c75-ab5b-8a2eff145ddb" providerId="ADAL" clId="{E2790126-196A-0049-8B82-89853238BBFC}" dt="2018-11-28T08:54:03.654" v="966" actId="26606"/>
          <ac:spMkLst>
            <pc:docMk/>
            <pc:sldMk cId="1159463430" sldId="271"/>
            <ac:spMk id="38" creationId="{14044C96-7CFD-44DB-A579-D77B0D37C681}"/>
          </ac:spMkLst>
        </pc:spChg>
        <pc:spChg chg="add del">
          <ac:chgData name="James Wood (s192019)" userId="5fb52857-6bc2-4c75-ab5b-8a2eff145ddb" providerId="ADAL" clId="{E2790126-196A-0049-8B82-89853238BBFC}" dt="2018-11-28T08:54:46.698" v="973" actId="26606"/>
          <ac:spMkLst>
            <pc:docMk/>
            <pc:sldMk cId="1159463430" sldId="271"/>
            <ac:spMk id="40" creationId="{CEC27341-4ABB-43EF-9E57-10A858F9251F}"/>
          </ac:spMkLst>
        </pc:spChg>
        <pc:spChg chg="add del">
          <ac:chgData name="James Wood (s192019)" userId="5fb52857-6bc2-4c75-ab5b-8a2eff145ddb" providerId="ADAL" clId="{E2790126-196A-0049-8B82-89853238BBFC}" dt="2018-11-28T08:54:46.698" v="973" actId="26606"/>
          <ac:spMkLst>
            <pc:docMk/>
            <pc:sldMk cId="1159463430" sldId="271"/>
            <ac:spMk id="41" creationId="{D2B98C55-54CC-433B-905F-FB0B2D2009ED}"/>
          </ac:spMkLst>
        </pc:spChg>
        <pc:spChg chg="add del">
          <ac:chgData name="James Wood (s192019)" userId="5fb52857-6bc2-4c75-ab5b-8a2eff145ddb" providerId="ADAL" clId="{E2790126-196A-0049-8B82-89853238BBFC}" dt="2018-11-28T08:54:46.698" v="973" actId="26606"/>
          <ac:spMkLst>
            <pc:docMk/>
            <pc:sldMk cId="1159463430" sldId="271"/>
            <ac:spMk id="42" creationId="{19E21906-D4D4-4F16-9228-3E004930E1C7}"/>
          </ac:spMkLst>
        </pc:spChg>
        <pc:spChg chg="add del">
          <ac:chgData name="James Wood (s192019)" userId="5fb52857-6bc2-4c75-ab5b-8a2eff145ddb" providerId="ADAL" clId="{E2790126-196A-0049-8B82-89853238BBFC}" dt="2018-11-28T08:54:46.698" v="973" actId="26606"/>
          <ac:spMkLst>
            <pc:docMk/>
            <pc:sldMk cId="1159463430" sldId="271"/>
            <ac:spMk id="43" creationId="{865BCC85-4C69-4CFB-A36A-6A489B87FFF3}"/>
          </ac:spMkLst>
        </pc:spChg>
        <pc:spChg chg="add del">
          <ac:chgData name="James Wood (s192019)" userId="5fb52857-6bc2-4c75-ab5b-8a2eff145ddb" providerId="ADAL" clId="{E2790126-196A-0049-8B82-89853238BBFC}" dt="2018-11-28T08:54:46.698" v="973" actId="26606"/>
          <ac:spMkLst>
            <pc:docMk/>
            <pc:sldMk cId="1159463430" sldId="271"/>
            <ac:spMk id="44" creationId="{3A14BDAC-394B-4E9A-8ECE-61AA1A7C231A}"/>
          </ac:spMkLst>
        </pc:spChg>
        <pc:picChg chg="mod ord">
          <ac:chgData name="James Wood (s192019)" userId="5fb52857-6bc2-4c75-ab5b-8a2eff145ddb" providerId="ADAL" clId="{E2790126-196A-0049-8B82-89853238BBFC}" dt="2018-11-28T08:55:18.289" v="978" actId="1076"/>
          <ac:picMkLst>
            <pc:docMk/>
            <pc:sldMk cId="1159463430" sldId="271"/>
            <ac:picMk id="3" creationId="{6DF48EA4-E44A-4C70-9B68-282C5DAFE65A}"/>
          </ac:picMkLst>
        </pc:picChg>
        <pc:picChg chg="mod ord">
          <ac:chgData name="James Wood (s192019)" userId="5fb52857-6bc2-4c75-ab5b-8a2eff145ddb" providerId="ADAL" clId="{E2790126-196A-0049-8B82-89853238BBFC}" dt="2018-11-28T08:55:26.240" v="980" actId="1076"/>
          <ac:picMkLst>
            <pc:docMk/>
            <pc:sldMk cId="1159463430" sldId="271"/>
            <ac:picMk id="5" creationId="{FC1FEDD7-CC05-42E1-86B6-BFEE1C0BB7C2}"/>
          </ac:picMkLst>
        </pc:picChg>
        <pc:picChg chg="mod ord">
          <ac:chgData name="James Wood (s192019)" userId="5fb52857-6bc2-4c75-ab5b-8a2eff145ddb" providerId="ADAL" clId="{E2790126-196A-0049-8B82-89853238BBFC}" dt="2018-11-28T08:55:48.977" v="984" actId="1076"/>
          <ac:picMkLst>
            <pc:docMk/>
            <pc:sldMk cId="1159463430" sldId="271"/>
            <ac:picMk id="7" creationId="{003094E6-FF50-4A39-ACD3-AD2790DFBC1F}"/>
          </ac:picMkLst>
        </pc:picChg>
        <pc:picChg chg="mod">
          <ac:chgData name="James Wood (s192019)" userId="5fb52857-6bc2-4c75-ab5b-8a2eff145ddb" providerId="ADAL" clId="{E2790126-196A-0049-8B82-89853238BBFC}" dt="2018-11-28T08:55:41.841" v="983" actId="1076"/>
          <ac:picMkLst>
            <pc:docMk/>
            <pc:sldMk cId="1159463430" sldId="271"/>
            <ac:picMk id="9" creationId="{4AED464E-7091-408B-96B3-7C3BF4883AC3}"/>
          </ac:picMkLst>
        </pc:picChg>
        <pc:cxnChg chg="add">
          <ac:chgData name="James Wood (s192019)" userId="5fb52857-6bc2-4c75-ab5b-8a2eff145ddb" providerId="ADAL" clId="{E2790126-196A-0049-8B82-89853238BBFC}" dt="2018-11-28T08:54:46.698" v="973" actId="26606"/>
          <ac:cxnSpMkLst>
            <pc:docMk/>
            <pc:sldMk cId="1159463430" sldId="271"/>
            <ac:cxnSpMk id="49" creationId="{50DA1EB8-87CF-4588-A1FD-4756F9A28F6B}"/>
          </ac:cxnSpMkLst>
        </pc:cxnChg>
        <pc:cxnChg chg="add">
          <ac:chgData name="James Wood (s192019)" userId="5fb52857-6bc2-4c75-ab5b-8a2eff145ddb" providerId="ADAL" clId="{E2790126-196A-0049-8B82-89853238BBFC}" dt="2018-11-28T08:54:46.698" v="973" actId="26606"/>
          <ac:cxnSpMkLst>
            <pc:docMk/>
            <pc:sldMk cId="1159463430" sldId="271"/>
            <ac:cxnSpMk id="51" creationId="{D7A4E378-EA57-47B9-B1EB-58B998F6CFFB}"/>
          </ac:cxnSpMkLst>
        </pc:cxnChg>
        <pc:cxnChg chg="add">
          <ac:chgData name="James Wood (s192019)" userId="5fb52857-6bc2-4c75-ab5b-8a2eff145ddb" providerId="ADAL" clId="{E2790126-196A-0049-8B82-89853238BBFC}" dt="2018-11-28T08:54:46.698" v="973" actId="26606"/>
          <ac:cxnSpMkLst>
            <pc:docMk/>
            <pc:sldMk cId="1159463430" sldId="271"/>
            <ac:cxnSpMk id="53" creationId="{D2B31ED6-76F0-425A-9A41-C947AEF9C145}"/>
          </ac:cxnSpMkLst>
        </pc:cxnChg>
      </pc:sldChg>
      <pc:sldChg chg="addSp delSp modSp mod ord setBg">
        <pc:chgData name="James Wood (s192019)" userId="5fb52857-6bc2-4c75-ab5b-8a2eff145ddb" providerId="ADAL" clId="{E2790126-196A-0049-8B82-89853238BBFC}" dt="2018-11-28T08:54:59.457" v="975" actId="26606"/>
        <pc:sldMkLst>
          <pc:docMk/>
          <pc:sldMk cId="1321772642" sldId="273"/>
        </pc:sldMkLst>
        <pc:spChg chg="add del">
          <ac:chgData name="James Wood (s192019)" userId="5fb52857-6bc2-4c75-ab5b-8a2eff145ddb" providerId="ADAL" clId="{E2790126-196A-0049-8B82-89853238BBFC}" dt="2018-11-28T08:54:59.457" v="975" actId="26606"/>
          <ac:spMkLst>
            <pc:docMk/>
            <pc:sldMk cId="1321772642" sldId="273"/>
            <ac:spMk id="12" creationId="{EC6CC55B-5B90-4328-9423-E29438FB9B8C}"/>
          </ac:spMkLst>
        </pc:spChg>
        <pc:spChg chg="add">
          <ac:chgData name="James Wood (s192019)" userId="5fb52857-6bc2-4c75-ab5b-8a2eff145ddb" providerId="ADAL" clId="{E2790126-196A-0049-8B82-89853238BBFC}" dt="2018-11-28T08:54:59.457" v="975" actId="26606"/>
          <ac:spMkLst>
            <pc:docMk/>
            <pc:sldMk cId="1321772642" sldId="273"/>
            <ac:spMk id="17" creationId="{EC6CC55B-5B90-4328-9423-E29438FB9B8C}"/>
          </ac:spMkLst>
        </pc:spChg>
        <pc:picChg chg="mod ord">
          <ac:chgData name="James Wood (s192019)" userId="5fb52857-6bc2-4c75-ab5b-8a2eff145ddb" providerId="ADAL" clId="{E2790126-196A-0049-8B82-89853238BBFC}" dt="2018-11-28T08:53:42.268" v="964" actId="26606"/>
          <ac:picMkLst>
            <pc:docMk/>
            <pc:sldMk cId="1321772642" sldId="273"/>
            <ac:picMk id="5" creationId="{C46D3E00-2CA6-43C4-BA05-26EE92B63806}"/>
          </ac:picMkLst>
        </pc:picChg>
        <pc:picChg chg="mod">
          <ac:chgData name="James Wood (s192019)" userId="5fb52857-6bc2-4c75-ab5b-8a2eff145ddb" providerId="ADAL" clId="{E2790126-196A-0049-8B82-89853238BBFC}" dt="2018-11-28T08:53:42.268" v="964" actId="26606"/>
          <ac:picMkLst>
            <pc:docMk/>
            <pc:sldMk cId="1321772642" sldId="273"/>
            <ac:picMk id="7" creationId="{A9AE8B94-5CEC-46D1-9E2A-893053C07555}"/>
          </ac:picMkLst>
        </pc:picChg>
      </pc:sldChg>
      <pc:sldChg chg="addSp delSp modSp add mod setBg setClrOvrMap delDesignElem">
        <pc:chgData name="James Wood (s192019)" userId="5fb52857-6bc2-4c75-ab5b-8a2eff145ddb" providerId="ADAL" clId="{E2790126-196A-0049-8B82-89853238BBFC}" dt="2018-11-27T22:08:19.801" v="700" actId="26606"/>
        <pc:sldMkLst>
          <pc:docMk/>
          <pc:sldMk cId="2362940592" sldId="274"/>
        </pc:sldMkLst>
        <pc:spChg chg="mod">
          <ac:chgData name="James Wood (s192019)" userId="5fb52857-6bc2-4c75-ab5b-8a2eff145ddb" providerId="ADAL" clId="{E2790126-196A-0049-8B82-89853238BBFC}" dt="2018-11-27T22:08:19.801" v="700" actId="26606"/>
          <ac:spMkLst>
            <pc:docMk/>
            <pc:sldMk cId="2362940592" sldId="274"/>
            <ac:spMk id="2" creationId="{C7467DD9-FFC7-D34D-BE55-B65ACDCFB622}"/>
          </ac:spMkLst>
        </pc:spChg>
        <pc:spChg chg="mod">
          <ac:chgData name="James Wood (s192019)" userId="5fb52857-6bc2-4c75-ab5b-8a2eff145ddb" providerId="ADAL" clId="{E2790126-196A-0049-8B82-89853238BBFC}" dt="2018-11-27T22:08:19.801" v="700" actId="26606"/>
          <ac:spMkLst>
            <pc:docMk/>
            <pc:sldMk cId="2362940592" sldId="274"/>
            <ac:spMk id="3" creationId="{21B93EA6-C439-AD44-BFDD-B9ADA235E133}"/>
          </ac:spMkLst>
        </pc:spChg>
        <pc:spChg chg="add del">
          <ac:chgData name="James Wood (s192019)" userId="5fb52857-6bc2-4c75-ab5b-8a2eff145ddb" providerId="ADAL" clId="{E2790126-196A-0049-8B82-89853238BBFC}" dt="2018-11-27T22:08:08.913" v="693" actId="26606"/>
          <ac:spMkLst>
            <pc:docMk/>
            <pc:sldMk cId="2362940592" sldId="274"/>
            <ac:spMk id="8" creationId="{E770CA6A-B3B0-4826-A91F-B2B1F8922026}"/>
          </ac:spMkLst>
        </pc:spChg>
        <pc:spChg chg="add del">
          <ac:chgData name="James Wood (s192019)" userId="5fb52857-6bc2-4c75-ab5b-8a2eff145ddb" providerId="ADAL" clId="{E2790126-196A-0049-8B82-89853238BBFC}" dt="2018-11-27T22:08:19.750" v="699" actId="26606"/>
          <ac:spMkLst>
            <pc:docMk/>
            <pc:sldMk cId="2362940592" sldId="274"/>
            <ac:spMk id="11" creationId="{E770CA6A-B3B0-4826-A91F-B2B1F8922026}"/>
          </ac:spMkLst>
        </pc:spChg>
        <pc:spChg chg="add">
          <ac:chgData name="James Wood (s192019)" userId="5fb52857-6bc2-4c75-ab5b-8a2eff145ddb" providerId="ADAL" clId="{E2790126-196A-0049-8B82-89853238BBFC}" dt="2018-11-27T22:08:19.801" v="700" actId="26606"/>
          <ac:spMkLst>
            <pc:docMk/>
            <pc:sldMk cId="2362940592" sldId="274"/>
            <ac:spMk id="16" creationId="{50496C6C-A85F-426B-9ED1-3444166CE4E1}"/>
          </ac:spMkLst>
        </pc:spChg>
        <pc:spChg chg="del">
          <ac:chgData name="James Wood (s192019)" userId="5fb52857-6bc2-4c75-ab5b-8a2eff145ddb" providerId="ADAL" clId="{E2790126-196A-0049-8B82-89853238BBFC}" dt="2018-11-27T22:07:24.187" v="620"/>
          <ac:spMkLst>
            <pc:docMk/>
            <pc:sldMk cId="2362940592" sldId="274"/>
            <ac:spMk id="42" creationId="{E770CA6A-B3B0-4826-A91F-B2B1F8922026}"/>
          </ac:spMkLst>
        </pc:spChg>
        <pc:picChg chg="add del">
          <ac:chgData name="James Wood (s192019)" userId="5fb52857-6bc2-4c75-ab5b-8a2eff145ddb" providerId="ADAL" clId="{E2790126-196A-0049-8B82-89853238BBFC}" dt="2018-11-27T22:08:14.884" v="695" actId="26606"/>
          <ac:picMkLst>
            <pc:docMk/>
            <pc:sldMk cId="2362940592" sldId="274"/>
            <ac:picMk id="7" creationId="{8C5CE12B-BC7D-4BD4-AFC6-A42185111676}"/>
          </ac:picMkLst>
        </pc:picChg>
        <pc:picChg chg="add del">
          <ac:chgData name="James Wood (s192019)" userId="5fb52857-6bc2-4c75-ab5b-8a2eff145ddb" providerId="ADAL" clId="{E2790126-196A-0049-8B82-89853238BBFC}" dt="2018-11-27T22:08:18.523" v="697" actId="26606"/>
          <ac:picMkLst>
            <pc:docMk/>
            <pc:sldMk cId="2362940592" sldId="274"/>
            <ac:picMk id="9" creationId="{C9BD87A3-6DA3-4DF5-B250-6271262267AF}"/>
          </ac:picMkLst>
        </pc:picChg>
        <pc:picChg chg="add del">
          <ac:chgData name="James Wood (s192019)" userId="5fb52857-6bc2-4c75-ab5b-8a2eff145ddb" providerId="ADAL" clId="{E2790126-196A-0049-8B82-89853238BBFC}" dt="2018-11-27T22:08:08.913" v="693" actId="26606"/>
          <ac:picMkLst>
            <pc:docMk/>
            <pc:sldMk cId="2362940592" sldId="274"/>
            <ac:picMk id="10" creationId="{3C51B9DA-B0CC-480A-8EA5-4D5C3E0515B9}"/>
          </ac:picMkLst>
        </pc:picChg>
        <pc:picChg chg="add del">
          <ac:chgData name="James Wood (s192019)" userId="5fb52857-6bc2-4c75-ab5b-8a2eff145ddb" providerId="ADAL" clId="{E2790126-196A-0049-8B82-89853238BBFC}" dt="2018-11-27T22:08:19.750" v="699" actId="26606"/>
          <ac:picMkLst>
            <pc:docMk/>
            <pc:sldMk cId="2362940592" sldId="274"/>
            <ac:picMk id="13" creationId="{3C51B9DA-B0CC-480A-8EA5-4D5C3E0515B9}"/>
          </ac:picMkLst>
        </pc:picChg>
        <pc:picChg chg="add">
          <ac:chgData name="James Wood (s192019)" userId="5fb52857-6bc2-4c75-ab5b-8a2eff145ddb" providerId="ADAL" clId="{E2790126-196A-0049-8B82-89853238BBFC}" dt="2018-11-27T22:08:19.801" v="700" actId="26606"/>
          <ac:picMkLst>
            <pc:docMk/>
            <pc:sldMk cId="2362940592" sldId="274"/>
            <ac:picMk id="17" creationId="{D912EF34-0253-41FD-9940-D8FBB7DE74B1}"/>
          </ac:picMkLst>
        </pc:picChg>
        <pc:picChg chg="del">
          <ac:chgData name="James Wood (s192019)" userId="5fb52857-6bc2-4c75-ab5b-8a2eff145ddb" providerId="ADAL" clId="{E2790126-196A-0049-8B82-89853238BBFC}" dt="2018-11-27T22:07:24.187" v="620"/>
          <ac:picMkLst>
            <pc:docMk/>
            <pc:sldMk cId="2362940592" sldId="274"/>
            <ac:picMk id="44" creationId="{3C51B9DA-B0CC-480A-8EA5-4D5C3E0515B9}"/>
          </ac:picMkLst>
        </pc:picChg>
        <pc:cxnChg chg="add del">
          <ac:chgData name="James Wood (s192019)" userId="5fb52857-6bc2-4c75-ab5b-8a2eff145ddb" providerId="ADAL" clId="{E2790126-196A-0049-8B82-89853238BBFC}" dt="2018-11-27T22:08:08.913" v="693" actId="26606"/>
          <ac:cxnSpMkLst>
            <pc:docMk/>
            <pc:sldMk cId="2362940592" sldId="274"/>
            <ac:cxnSpMk id="12" creationId="{6FE641DB-A503-41DE-ACA6-36B41C6C2BE9}"/>
          </ac:cxnSpMkLst>
        </pc:cxnChg>
        <pc:cxnChg chg="add del">
          <ac:chgData name="James Wood (s192019)" userId="5fb52857-6bc2-4c75-ab5b-8a2eff145ddb" providerId="ADAL" clId="{E2790126-196A-0049-8B82-89853238BBFC}" dt="2018-11-27T22:08:19.750" v="699" actId="26606"/>
          <ac:cxnSpMkLst>
            <pc:docMk/>
            <pc:sldMk cId="2362940592" sldId="274"/>
            <ac:cxnSpMk id="14" creationId="{6FE641DB-A503-41DE-ACA6-36B41C6C2BE9}"/>
          </ac:cxnSpMkLst>
        </pc:cxnChg>
        <pc:cxnChg chg="add">
          <ac:chgData name="James Wood (s192019)" userId="5fb52857-6bc2-4c75-ab5b-8a2eff145ddb" providerId="ADAL" clId="{E2790126-196A-0049-8B82-89853238BBFC}" dt="2018-11-27T22:08:19.801" v="700" actId="26606"/>
          <ac:cxnSpMkLst>
            <pc:docMk/>
            <pc:sldMk cId="2362940592" sldId="274"/>
            <ac:cxnSpMk id="18" creationId="{AD0EF22F-5D3C-4240-8C32-1B20803E5A89}"/>
          </ac:cxnSpMkLst>
        </pc:cxnChg>
        <pc:cxnChg chg="del">
          <ac:chgData name="James Wood (s192019)" userId="5fb52857-6bc2-4c75-ab5b-8a2eff145ddb" providerId="ADAL" clId="{E2790126-196A-0049-8B82-89853238BBFC}" dt="2018-11-27T22:07:24.187" v="620"/>
          <ac:cxnSpMkLst>
            <pc:docMk/>
            <pc:sldMk cId="2362940592" sldId="274"/>
            <ac:cxnSpMk id="46" creationId="{6FE641DB-A503-41DE-ACA6-36B41C6C2BE9}"/>
          </ac:cxnSpMkLst>
        </pc:cxnChg>
      </pc:sldChg>
      <pc:sldChg chg="addSp delSp modSp add del ord">
        <pc:chgData name="James Wood (s192019)" userId="5fb52857-6bc2-4c75-ab5b-8a2eff145ddb" providerId="ADAL" clId="{E2790126-196A-0049-8B82-89853238BBFC}" dt="2018-11-27T22:36:57.144" v="962" actId="2696"/>
        <pc:sldMkLst>
          <pc:docMk/>
          <pc:sldMk cId="459625626" sldId="275"/>
        </pc:sldMkLst>
        <pc:spChg chg="del mod">
          <ac:chgData name="James Wood (s192019)" userId="5fb52857-6bc2-4c75-ab5b-8a2eff145ddb" providerId="ADAL" clId="{E2790126-196A-0049-8B82-89853238BBFC}" dt="2018-11-27T22:20:57.380" v="875" actId="478"/>
          <ac:spMkLst>
            <pc:docMk/>
            <pc:sldMk cId="459625626" sldId="275"/>
            <ac:spMk id="2" creationId="{B201BA7B-8F33-2D4F-B143-ACCA4F1EE7ED}"/>
          </ac:spMkLst>
        </pc:spChg>
        <pc:spChg chg="mod">
          <ac:chgData name="James Wood (s192019)" userId="5fb52857-6bc2-4c75-ab5b-8a2eff145ddb" providerId="ADAL" clId="{E2790126-196A-0049-8B82-89853238BBFC}" dt="2018-11-27T22:21:39.222" v="961" actId="20577"/>
          <ac:spMkLst>
            <pc:docMk/>
            <pc:sldMk cId="459625626" sldId="275"/>
            <ac:spMk id="3" creationId="{9096E856-EFDD-1F48-81D6-83CB7E7EE65C}"/>
          </ac:spMkLst>
        </pc:spChg>
        <pc:spChg chg="add del mod">
          <ac:chgData name="James Wood (s192019)" userId="5fb52857-6bc2-4c75-ab5b-8a2eff145ddb" providerId="ADAL" clId="{E2790126-196A-0049-8B82-89853238BBFC}" dt="2018-11-27T22:21:02.625" v="877" actId="478"/>
          <ac:spMkLst>
            <pc:docMk/>
            <pc:sldMk cId="459625626" sldId="275"/>
            <ac:spMk id="5" creationId="{BC5C5DE4-1489-E34F-903A-56D8DDA341F2}"/>
          </ac:spMkLst>
        </pc:spChg>
      </pc:sldChg>
      <pc:sldChg chg="add del">
        <pc:chgData name="James Wood (s192019)" userId="5fb52857-6bc2-4c75-ab5b-8a2eff145ddb" providerId="ADAL" clId="{E2790126-196A-0049-8B82-89853238BBFC}" dt="2018-11-27T22:16:46.221" v="842" actId="2696"/>
        <pc:sldMkLst>
          <pc:docMk/>
          <pc:sldMk cId="1729735200" sldId="275"/>
        </pc:sldMkLst>
      </pc:sldChg>
    </pc:docChg>
  </pc:docChgLst>
  <pc:docChgLst>
    <pc:chgData name="Karina Karushkova (s189994)" userId="S::s189994@uos.ac.uk::ce11c0c1-7b40-4a8d-b01c-2e9d4483e328" providerId="AD" clId="Web-{CC5ADEDD-92DA-860B-67F6-51A7C4CCD15E}"/>
    <pc:docChg chg="modSld">
      <pc:chgData name="Karina Karushkova (s189994)" userId="S::s189994@uos.ac.uk::ce11c0c1-7b40-4a8d-b01c-2e9d4483e328" providerId="AD" clId="Web-{CC5ADEDD-92DA-860B-67F6-51A7C4CCD15E}" dt="2018-11-27T22:52:10.182" v="43" actId="1076"/>
      <pc:docMkLst>
        <pc:docMk/>
      </pc:docMkLst>
      <pc:sldChg chg="addSp delSp modSp">
        <pc:chgData name="Karina Karushkova (s189994)" userId="S::s189994@uos.ac.uk::ce11c0c1-7b40-4a8d-b01c-2e9d4483e328" providerId="AD" clId="Web-{CC5ADEDD-92DA-860B-67F6-51A7C4CCD15E}" dt="2018-11-27T22:52:10.182" v="43" actId="1076"/>
        <pc:sldMkLst>
          <pc:docMk/>
          <pc:sldMk cId="2075666623" sldId="263"/>
        </pc:sldMkLst>
        <pc:spChg chg="del mod">
          <ac:chgData name="Karina Karushkova (s189994)" userId="S::s189994@uos.ac.uk::ce11c0c1-7b40-4a8d-b01c-2e9d4483e328" providerId="AD" clId="Web-{CC5ADEDD-92DA-860B-67F6-51A7C4CCD15E}" dt="2018-11-27T22:49:26.119" v="12"/>
          <ac:spMkLst>
            <pc:docMk/>
            <pc:sldMk cId="2075666623" sldId="263"/>
            <ac:spMk id="2" creationId="{4E8E3F5D-7F62-2349-93CB-FE9AD7BFA643}"/>
          </ac:spMkLst>
        </pc:spChg>
        <pc:spChg chg="mod">
          <ac:chgData name="Karina Karushkova (s189994)" userId="S::s189994@uos.ac.uk::ce11c0c1-7b40-4a8d-b01c-2e9d4483e328" providerId="AD" clId="Web-{CC5ADEDD-92DA-860B-67F6-51A7C4CCD15E}" dt="2018-11-27T22:50:05.979" v="19" actId="20577"/>
          <ac:spMkLst>
            <pc:docMk/>
            <pc:sldMk cId="2075666623" sldId="263"/>
            <ac:spMk id="3" creationId="{AFF9B07B-38E3-45D3-AB48-707A0C7F08E6}"/>
          </ac:spMkLst>
        </pc:spChg>
        <pc:spChg chg="add mod">
          <ac:chgData name="Karina Karushkova (s189994)" userId="S::s189994@uos.ac.uk::ce11c0c1-7b40-4a8d-b01c-2e9d4483e328" providerId="AD" clId="Web-{CC5ADEDD-92DA-860B-67F6-51A7C4CCD15E}" dt="2018-11-27T22:52:10.182" v="43" actId="1076"/>
          <ac:spMkLst>
            <pc:docMk/>
            <pc:sldMk cId="2075666623" sldId="263"/>
            <ac:spMk id="4" creationId="{C3190832-ED8C-49AC-BB27-61C01609006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C07D3-C7FF-489D-9882-4D86BD28EC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E1219678-7C48-40C3-B9BD-BD4A057889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Iwic events API </a:t>
          </a:r>
        </a:p>
      </dgm:t>
    </dgm:pt>
    <dgm:pt modelId="{23B9B31C-2CC9-4A7C-9679-EEFD50CE3740}" type="parTrans" cxnId="{8AF43827-A94B-419E-8613-749C26760D5E}">
      <dgm:prSet/>
      <dgm:spPr/>
      <dgm:t>
        <a:bodyPr/>
        <a:lstStyle/>
        <a:p>
          <a:endParaRPr lang="en-US"/>
        </a:p>
      </dgm:t>
    </dgm:pt>
    <dgm:pt modelId="{B675BB6D-3F0C-417D-B235-8D9AB5B8182C}" type="sibTrans" cxnId="{8AF43827-A94B-419E-8613-749C26760D5E}">
      <dgm:prSet phldrT="1"/>
      <dgm:spPr/>
      <dgm:t>
        <a:bodyPr/>
        <a:lstStyle/>
        <a:p>
          <a:endParaRPr lang="en-US"/>
        </a:p>
      </dgm:t>
    </dgm:pt>
    <dgm:pt modelId="{E8FFDB98-2745-4077-97C8-7EE34F88B0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User interface</a:t>
          </a:r>
        </a:p>
      </dgm:t>
    </dgm:pt>
    <dgm:pt modelId="{2C7E907A-059B-43F4-827C-54C67F800DA7}" type="parTrans" cxnId="{EB6E4940-24B2-479B-B453-90142C7332AF}">
      <dgm:prSet/>
      <dgm:spPr/>
      <dgm:t>
        <a:bodyPr/>
        <a:lstStyle/>
        <a:p>
          <a:endParaRPr lang="en-US"/>
        </a:p>
      </dgm:t>
    </dgm:pt>
    <dgm:pt modelId="{0ECB16B7-A213-4727-A540-5E459FDD2EFD}" type="sibTrans" cxnId="{EB6E4940-24B2-479B-B453-90142C7332AF}">
      <dgm:prSet phldrT="2"/>
      <dgm:spPr/>
      <dgm:t>
        <a:bodyPr/>
        <a:lstStyle/>
        <a:p>
          <a:endParaRPr lang="en-US"/>
        </a:p>
      </dgm:t>
    </dgm:pt>
    <dgm:pt modelId="{169E1AE1-2483-4649-80E0-250AC7FE32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cs typeface="Calibri Light"/>
            </a:rPr>
            <a:t>Payment methods</a:t>
          </a:r>
        </a:p>
      </dgm:t>
    </dgm:pt>
    <dgm:pt modelId="{52559BFF-8276-4165-B96E-EFC4080FC2CD}" type="parTrans" cxnId="{AC46A96C-285D-4E00-AD86-9A00113A209B}">
      <dgm:prSet/>
      <dgm:spPr/>
      <dgm:t>
        <a:bodyPr/>
        <a:lstStyle/>
        <a:p>
          <a:endParaRPr lang="en-US"/>
        </a:p>
      </dgm:t>
    </dgm:pt>
    <dgm:pt modelId="{9DC170BF-4D3B-4DD5-B4FB-02DABAAEC664}" type="sibTrans" cxnId="{AC46A96C-285D-4E00-AD86-9A00113A209B}">
      <dgm:prSet phldrT="3"/>
      <dgm:spPr/>
      <dgm:t>
        <a:bodyPr/>
        <a:lstStyle/>
        <a:p>
          <a:endParaRPr lang="en-US"/>
        </a:p>
      </dgm:t>
    </dgm:pt>
    <dgm:pt modelId="{2BEBC972-3441-4F2D-B697-A4BD9F6D85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cs typeface="Calibri Light"/>
            </a:rPr>
            <a:t>Working </a:t>
          </a:r>
          <a:r>
            <a:rPr lang="en-US"/>
            <a:t>LOGIN page</a:t>
          </a:r>
        </a:p>
      </dgm:t>
    </dgm:pt>
    <dgm:pt modelId="{1D1BA3E8-AD79-4621-B5BA-C0F26A2FCC84}" type="parTrans" cxnId="{1F37C644-5013-4168-8BA4-134EF002F9F8}">
      <dgm:prSet/>
      <dgm:spPr/>
      <dgm:t>
        <a:bodyPr/>
        <a:lstStyle/>
        <a:p>
          <a:endParaRPr lang="en-US"/>
        </a:p>
      </dgm:t>
    </dgm:pt>
    <dgm:pt modelId="{5EF20B39-D495-48F6-9519-25FD7942339F}" type="sibTrans" cxnId="{1F37C644-5013-4168-8BA4-134EF002F9F8}">
      <dgm:prSet phldrT="4"/>
      <dgm:spPr/>
      <dgm:t>
        <a:bodyPr/>
        <a:lstStyle/>
        <a:p>
          <a:endParaRPr lang="en-US"/>
        </a:p>
      </dgm:t>
    </dgm:pt>
    <dgm:pt modelId="{E20D7534-8AF7-44BA-90AE-12D58BA0BA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cs typeface="Calibri Light"/>
            </a:rPr>
            <a:t>Detailed Software Tracking</a:t>
          </a:r>
        </a:p>
      </dgm:t>
    </dgm:pt>
    <dgm:pt modelId="{1484B2AE-46E5-428B-A200-AB353EA50C67}" type="parTrans" cxnId="{4F13291D-9B40-4114-8AD8-FE8AC5DA1011}">
      <dgm:prSet/>
      <dgm:spPr/>
      <dgm:t>
        <a:bodyPr/>
        <a:lstStyle/>
        <a:p>
          <a:endParaRPr lang="en-US"/>
        </a:p>
      </dgm:t>
    </dgm:pt>
    <dgm:pt modelId="{0BE18C5B-B5F7-46B1-BD02-AEFCD13DF42C}" type="sibTrans" cxnId="{4F13291D-9B40-4114-8AD8-FE8AC5DA1011}">
      <dgm:prSet/>
      <dgm:spPr/>
    </dgm:pt>
    <dgm:pt modelId="{8F02377C-3BE1-401B-B67F-42A52397F761}" type="pres">
      <dgm:prSet presAssocID="{788C07D3-C7FF-489D-9882-4D86BD28EC7D}" presName="root" presStyleCnt="0">
        <dgm:presLayoutVars>
          <dgm:dir/>
          <dgm:resizeHandles val="exact"/>
        </dgm:presLayoutVars>
      </dgm:prSet>
      <dgm:spPr/>
    </dgm:pt>
    <dgm:pt modelId="{7F39DB78-0A5A-4AF7-9D37-2E24A338E0BF}" type="pres">
      <dgm:prSet presAssocID="{E1219678-7C48-40C3-B9BD-BD4A0578892C}" presName="compNode" presStyleCnt="0"/>
      <dgm:spPr/>
    </dgm:pt>
    <dgm:pt modelId="{980020A7-3D39-4AF1-A655-FECEF9CC41AA}" type="pres">
      <dgm:prSet presAssocID="{E1219678-7C48-40C3-B9BD-BD4A0578892C}" presName="iconBgRect" presStyleLbl="bgShp" presStyleIdx="0" presStyleCnt="5"/>
      <dgm:spPr/>
    </dgm:pt>
    <dgm:pt modelId="{9FB706C4-9C96-4EED-97A3-2C32286EB9AE}" type="pres">
      <dgm:prSet presAssocID="{E1219678-7C48-40C3-B9BD-BD4A057889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A527A0C-5221-44E0-8741-657E343F045E}" type="pres">
      <dgm:prSet presAssocID="{E1219678-7C48-40C3-B9BD-BD4A0578892C}" presName="spaceRect" presStyleCnt="0"/>
      <dgm:spPr/>
    </dgm:pt>
    <dgm:pt modelId="{2F4674AB-F862-4EB8-AF41-12547EDD2096}" type="pres">
      <dgm:prSet presAssocID="{E1219678-7C48-40C3-B9BD-BD4A0578892C}" presName="textRect" presStyleLbl="revTx" presStyleIdx="0" presStyleCnt="5">
        <dgm:presLayoutVars>
          <dgm:chMax val="1"/>
          <dgm:chPref val="1"/>
        </dgm:presLayoutVars>
      </dgm:prSet>
      <dgm:spPr/>
    </dgm:pt>
    <dgm:pt modelId="{68F82C78-6C4C-4B0A-8915-F3BB7E90958B}" type="pres">
      <dgm:prSet presAssocID="{B675BB6D-3F0C-417D-B235-8D9AB5B8182C}" presName="sibTrans" presStyleCnt="0"/>
      <dgm:spPr/>
    </dgm:pt>
    <dgm:pt modelId="{431FE3F6-1D9B-4F4D-8A2C-084FFA256F6E}" type="pres">
      <dgm:prSet presAssocID="{E8FFDB98-2745-4077-97C8-7EE34F88B0EB}" presName="compNode" presStyleCnt="0"/>
      <dgm:spPr/>
    </dgm:pt>
    <dgm:pt modelId="{688C7145-3598-4D10-8332-C3B19762B5E6}" type="pres">
      <dgm:prSet presAssocID="{E8FFDB98-2745-4077-97C8-7EE34F88B0EB}" presName="iconBgRect" presStyleLbl="bgShp" presStyleIdx="1" presStyleCnt="5"/>
      <dgm:spPr/>
    </dgm:pt>
    <dgm:pt modelId="{F19F85C4-9E59-47A0-9E23-4FF11EB955BE}" type="pres">
      <dgm:prSet presAssocID="{E8FFDB98-2745-4077-97C8-7EE34F88B0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898D32C-1BBC-44BF-A1C0-5B2906296955}" type="pres">
      <dgm:prSet presAssocID="{E8FFDB98-2745-4077-97C8-7EE34F88B0EB}" presName="spaceRect" presStyleCnt="0"/>
      <dgm:spPr/>
    </dgm:pt>
    <dgm:pt modelId="{37B97C02-FDC4-4526-AD30-8B0650329CD9}" type="pres">
      <dgm:prSet presAssocID="{E8FFDB98-2745-4077-97C8-7EE34F88B0EB}" presName="textRect" presStyleLbl="revTx" presStyleIdx="1" presStyleCnt="5">
        <dgm:presLayoutVars>
          <dgm:chMax val="1"/>
          <dgm:chPref val="1"/>
        </dgm:presLayoutVars>
      </dgm:prSet>
      <dgm:spPr/>
    </dgm:pt>
    <dgm:pt modelId="{DAF72123-1E6D-44E8-A5DB-57F3145966DF}" type="pres">
      <dgm:prSet presAssocID="{0ECB16B7-A213-4727-A540-5E459FDD2EFD}" presName="sibTrans" presStyleCnt="0"/>
      <dgm:spPr/>
    </dgm:pt>
    <dgm:pt modelId="{CC04D284-573F-4E8C-8F5D-44F1AFFC11AB}" type="pres">
      <dgm:prSet presAssocID="{169E1AE1-2483-4649-80E0-250AC7FE32E9}" presName="compNode" presStyleCnt="0"/>
      <dgm:spPr/>
    </dgm:pt>
    <dgm:pt modelId="{125539AA-BF82-4269-B13A-5D5329B32AEE}" type="pres">
      <dgm:prSet presAssocID="{169E1AE1-2483-4649-80E0-250AC7FE32E9}" presName="iconBgRect" presStyleLbl="bgShp" presStyleIdx="2" presStyleCnt="5"/>
      <dgm:spPr/>
    </dgm:pt>
    <dgm:pt modelId="{1EEC9F24-A6BE-4A1F-8ECA-748902FC5B1A}" type="pres">
      <dgm:prSet presAssocID="{169E1AE1-2483-4649-80E0-250AC7FE32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A3F071A6-C945-46B6-B21D-C496A27BDDF1}" type="pres">
      <dgm:prSet presAssocID="{169E1AE1-2483-4649-80E0-250AC7FE32E9}" presName="spaceRect" presStyleCnt="0"/>
      <dgm:spPr/>
    </dgm:pt>
    <dgm:pt modelId="{89471F16-8614-4F0F-B9A4-424B3C2EF7CA}" type="pres">
      <dgm:prSet presAssocID="{169E1AE1-2483-4649-80E0-250AC7FE32E9}" presName="textRect" presStyleLbl="revTx" presStyleIdx="2" presStyleCnt="5">
        <dgm:presLayoutVars>
          <dgm:chMax val="1"/>
          <dgm:chPref val="1"/>
        </dgm:presLayoutVars>
      </dgm:prSet>
      <dgm:spPr/>
    </dgm:pt>
    <dgm:pt modelId="{9B5705C6-F4BB-45AE-836E-659D44BC9AFA}" type="pres">
      <dgm:prSet presAssocID="{9DC170BF-4D3B-4DD5-B4FB-02DABAAEC664}" presName="sibTrans" presStyleCnt="0"/>
      <dgm:spPr/>
    </dgm:pt>
    <dgm:pt modelId="{323A0849-1DB3-48C1-81A2-9576C28E46B8}" type="pres">
      <dgm:prSet presAssocID="{2BEBC972-3441-4F2D-B697-A4BD9F6D8526}" presName="compNode" presStyleCnt="0"/>
      <dgm:spPr/>
    </dgm:pt>
    <dgm:pt modelId="{D48D6D51-AF5E-4A02-A18C-EAC5F27D0845}" type="pres">
      <dgm:prSet presAssocID="{2BEBC972-3441-4F2D-B697-A4BD9F6D8526}" presName="iconBgRect" presStyleLbl="bgShp" presStyleIdx="3" presStyleCnt="5"/>
      <dgm:spPr/>
    </dgm:pt>
    <dgm:pt modelId="{F48105F8-E4D3-4337-8074-6BA0D974174E}" type="pres">
      <dgm:prSet presAssocID="{2BEBC972-3441-4F2D-B697-A4BD9F6D85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E5CA398-BED7-4EC5-A7C7-B0772C2670AD}" type="pres">
      <dgm:prSet presAssocID="{2BEBC972-3441-4F2D-B697-A4BD9F6D8526}" presName="spaceRect" presStyleCnt="0"/>
      <dgm:spPr/>
    </dgm:pt>
    <dgm:pt modelId="{77FABFC1-26C5-4638-A102-F9B0FFB677EC}" type="pres">
      <dgm:prSet presAssocID="{2BEBC972-3441-4F2D-B697-A4BD9F6D8526}" presName="textRect" presStyleLbl="revTx" presStyleIdx="3" presStyleCnt="5">
        <dgm:presLayoutVars>
          <dgm:chMax val="1"/>
          <dgm:chPref val="1"/>
        </dgm:presLayoutVars>
      </dgm:prSet>
      <dgm:spPr/>
    </dgm:pt>
    <dgm:pt modelId="{8034E45E-DE71-44D7-AFDF-193880339D58}" type="pres">
      <dgm:prSet presAssocID="{5EF20B39-D495-48F6-9519-25FD7942339F}" presName="sibTrans" presStyleCnt="0"/>
      <dgm:spPr/>
    </dgm:pt>
    <dgm:pt modelId="{F9FF6621-37B3-484F-A08F-51461C5B1027}" type="pres">
      <dgm:prSet presAssocID="{E20D7534-8AF7-44BA-90AE-12D58BA0BA39}" presName="compNode" presStyleCnt="0"/>
      <dgm:spPr/>
    </dgm:pt>
    <dgm:pt modelId="{E713CA98-2D1C-4A37-80AB-BC4CE047968C}" type="pres">
      <dgm:prSet presAssocID="{E20D7534-8AF7-44BA-90AE-12D58BA0BA39}" presName="iconBgRect" presStyleLbl="bgShp" presStyleIdx="4" presStyleCnt="5"/>
      <dgm:spPr/>
    </dgm:pt>
    <dgm:pt modelId="{A0567CAC-BA61-4A22-B18F-D07B502211F0}" type="pres">
      <dgm:prSet presAssocID="{E20D7534-8AF7-44BA-90AE-12D58BA0BA39}" presName="iconRect" presStyleLbl="node1" presStyleIdx="4" presStyleCnt="5"/>
      <dgm:spPr>
        <a:blipFill>
          <a:blip xmlns:r="http://schemas.openxmlformats.org/officeDocument/2006/relationships" r:embed="rId9">
            <a:extLst/>
          </a:blip>
          <a:srcRect/>
          <a:stretch>
            <a:fillRect/>
          </a:stretch>
        </a:blipFill>
        <a:ln>
          <a:noFill/>
        </a:ln>
      </dgm:spPr>
      <dgm:extLst/>
    </dgm:pt>
    <dgm:pt modelId="{5E4E8DF6-30E4-4B8C-B786-21ABAC3188E1}" type="pres">
      <dgm:prSet presAssocID="{E20D7534-8AF7-44BA-90AE-12D58BA0BA39}" presName="spaceRect" presStyleCnt="0"/>
      <dgm:spPr/>
    </dgm:pt>
    <dgm:pt modelId="{5133E3C7-A1C3-44DD-A2E6-40B24C63F35C}" type="pres">
      <dgm:prSet presAssocID="{E20D7534-8AF7-44BA-90AE-12D58BA0BA3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13291D-9B40-4114-8AD8-FE8AC5DA1011}" srcId="{788C07D3-C7FF-489D-9882-4D86BD28EC7D}" destId="{E20D7534-8AF7-44BA-90AE-12D58BA0BA39}" srcOrd="4" destOrd="0" parTransId="{1484B2AE-46E5-428B-A200-AB353EA50C67}" sibTransId="{0BE18C5B-B5F7-46B1-BD02-AEFCD13DF42C}"/>
    <dgm:cxn modelId="{8AF43827-A94B-419E-8613-749C26760D5E}" srcId="{788C07D3-C7FF-489D-9882-4D86BD28EC7D}" destId="{E1219678-7C48-40C3-B9BD-BD4A0578892C}" srcOrd="0" destOrd="0" parTransId="{23B9B31C-2CC9-4A7C-9679-EEFD50CE3740}" sibTransId="{B675BB6D-3F0C-417D-B235-8D9AB5B8182C}"/>
    <dgm:cxn modelId="{EB6E4940-24B2-479B-B453-90142C7332AF}" srcId="{788C07D3-C7FF-489D-9882-4D86BD28EC7D}" destId="{E8FFDB98-2745-4077-97C8-7EE34F88B0EB}" srcOrd="1" destOrd="0" parTransId="{2C7E907A-059B-43F4-827C-54C67F800DA7}" sibTransId="{0ECB16B7-A213-4727-A540-5E459FDD2EFD}"/>
    <dgm:cxn modelId="{1F37C644-5013-4168-8BA4-134EF002F9F8}" srcId="{788C07D3-C7FF-489D-9882-4D86BD28EC7D}" destId="{2BEBC972-3441-4F2D-B697-A4BD9F6D8526}" srcOrd="3" destOrd="0" parTransId="{1D1BA3E8-AD79-4621-B5BA-C0F26A2FCC84}" sibTransId="{5EF20B39-D495-48F6-9519-25FD7942339F}"/>
    <dgm:cxn modelId="{7083834A-B0EB-496D-BA13-69AA805250FC}" type="presOf" srcId="{169E1AE1-2483-4649-80E0-250AC7FE32E9}" destId="{89471F16-8614-4F0F-B9A4-424B3C2EF7CA}" srcOrd="0" destOrd="0" presId="urn:microsoft.com/office/officeart/2018/5/layout/IconCircleLabelList"/>
    <dgm:cxn modelId="{AC46A96C-285D-4E00-AD86-9A00113A209B}" srcId="{788C07D3-C7FF-489D-9882-4D86BD28EC7D}" destId="{169E1AE1-2483-4649-80E0-250AC7FE32E9}" srcOrd="2" destOrd="0" parTransId="{52559BFF-8276-4165-B96E-EFC4080FC2CD}" sibTransId="{9DC170BF-4D3B-4DD5-B4FB-02DABAAEC664}"/>
    <dgm:cxn modelId="{BED30A75-DF4E-4AB3-B780-EBC1E5F3376F}" type="presOf" srcId="{E8FFDB98-2745-4077-97C8-7EE34F88B0EB}" destId="{37B97C02-FDC4-4526-AD30-8B0650329CD9}" srcOrd="0" destOrd="0" presId="urn:microsoft.com/office/officeart/2018/5/layout/IconCircleLabelList"/>
    <dgm:cxn modelId="{DB145759-E215-4FF7-83D6-00937F84D2B7}" type="presOf" srcId="{788C07D3-C7FF-489D-9882-4D86BD28EC7D}" destId="{8F02377C-3BE1-401B-B67F-42A52397F761}" srcOrd="0" destOrd="0" presId="urn:microsoft.com/office/officeart/2018/5/layout/IconCircleLabelList"/>
    <dgm:cxn modelId="{2489C894-E3D4-4C13-AD18-BBF078C8F5B3}" type="presOf" srcId="{E20D7534-8AF7-44BA-90AE-12D58BA0BA39}" destId="{5133E3C7-A1C3-44DD-A2E6-40B24C63F35C}" srcOrd="0" destOrd="0" presId="urn:microsoft.com/office/officeart/2018/5/layout/IconCircleLabelList"/>
    <dgm:cxn modelId="{DDFC1AD5-6D85-482B-9051-6EB66D992CCF}" type="presOf" srcId="{2BEBC972-3441-4F2D-B697-A4BD9F6D8526}" destId="{77FABFC1-26C5-4638-A102-F9B0FFB677EC}" srcOrd="0" destOrd="0" presId="urn:microsoft.com/office/officeart/2018/5/layout/IconCircleLabelList"/>
    <dgm:cxn modelId="{8255CCDF-ED8B-48F8-9E2C-CEC0216E6C17}" type="presOf" srcId="{E1219678-7C48-40C3-B9BD-BD4A0578892C}" destId="{2F4674AB-F862-4EB8-AF41-12547EDD2096}" srcOrd="0" destOrd="0" presId="urn:microsoft.com/office/officeart/2018/5/layout/IconCircleLabelList"/>
    <dgm:cxn modelId="{76A0F86C-AEDC-4130-9648-3BBC95873E16}" type="presParOf" srcId="{8F02377C-3BE1-401B-B67F-42A52397F761}" destId="{7F39DB78-0A5A-4AF7-9D37-2E24A338E0BF}" srcOrd="0" destOrd="0" presId="urn:microsoft.com/office/officeart/2018/5/layout/IconCircleLabelList"/>
    <dgm:cxn modelId="{EB229563-361C-4922-B880-397C38A7CFD3}" type="presParOf" srcId="{7F39DB78-0A5A-4AF7-9D37-2E24A338E0BF}" destId="{980020A7-3D39-4AF1-A655-FECEF9CC41AA}" srcOrd="0" destOrd="0" presId="urn:microsoft.com/office/officeart/2018/5/layout/IconCircleLabelList"/>
    <dgm:cxn modelId="{63F3A9B8-9C37-4532-A6D8-2FF693162925}" type="presParOf" srcId="{7F39DB78-0A5A-4AF7-9D37-2E24A338E0BF}" destId="{9FB706C4-9C96-4EED-97A3-2C32286EB9AE}" srcOrd="1" destOrd="0" presId="urn:microsoft.com/office/officeart/2018/5/layout/IconCircleLabelList"/>
    <dgm:cxn modelId="{35B7B431-1FFA-499B-BFE5-0921C6629BD9}" type="presParOf" srcId="{7F39DB78-0A5A-4AF7-9D37-2E24A338E0BF}" destId="{8A527A0C-5221-44E0-8741-657E343F045E}" srcOrd="2" destOrd="0" presId="urn:microsoft.com/office/officeart/2018/5/layout/IconCircleLabelList"/>
    <dgm:cxn modelId="{D4E7D41C-8379-4AA4-B60A-B04A49CE3222}" type="presParOf" srcId="{7F39DB78-0A5A-4AF7-9D37-2E24A338E0BF}" destId="{2F4674AB-F862-4EB8-AF41-12547EDD2096}" srcOrd="3" destOrd="0" presId="urn:microsoft.com/office/officeart/2018/5/layout/IconCircleLabelList"/>
    <dgm:cxn modelId="{FFD7A383-194D-47AC-8AA2-A117718CBEA9}" type="presParOf" srcId="{8F02377C-3BE1-401B-B67F-42A52397F761}" destId="{68F82C78-6C4C-4B0A-8915-F3BB7E90958B}" srcOrd="1" destOrd="0" presId="urn:microsoft.com/office/officeart/2018/5/layout/IconCircleLabelList"/>
    <dgm:cxn modelId="{43B84B58-CE8C-4772-ABAE-BB4C03334D88}" type="presParOf" srcId="{8F02377C-3BE1-401B-B67F-42A52397F761}" destId="{431FE3F6-1D9B-4F4D-8A2C-084FFA256F6E}" srcOrd="2" destOrd="0" presId="urn:microsoft.com/office/officeart/2018/5/layout/IconCircleLabelList"/>
    <dgm:cxn modelId="{784B245C-C961-47D7-854F-F073AFC2B714}" type="presParOf" srcId="{431FE3F6-1D9B-4F4D-8A2C-084FFA256F6E}" destId="{688C7145-3598-4D10-8332-C3B19762B5E6}" srcOrd="0" destOrd="0" presId="urn:microsoft.com/office/officeart/2018/5/layout/IconCircleLabelList"/>
    <dgm:cxn modelId="{F8F8788B-C633-4EE6-AC36-EFF43A00E6C3}" type="presParOf" srcId="{431FE3F6-1D9B-4F4D-8A2C-084FFA256F6E}" destId="{F19F85C4-9E59-47A0-9E23-4FF11EB955BE}" srcOrd="1" destOrd="0" presId="urn:microsoft.com/office/officeart/2018/5/layout/IconCircleLabelList"/>
    <dgm:cxn modelId="{95EA8F15-5237-46BA-8211-8017A1515AF4}" type="presParOf" srcId="{431FE3F6-1D9B-4F4D-8A2C-084FFA256F6E}" destId="{8898D32C-1BBC-44BF-A1C0-5B2906296955}" srcOrd="2" destOrd="0" presId="urn:microsoft.com/office/officeart/2018/5/layout/IconCircleLabelList"/>
    <dgm:cxn modelId="{519E78BC-1831-4EFA-9B0F-CC58B80CCC3C}" type="presParOf" srcId="{431FE3F6-1D9B-4F4D-8A2C-084FFA256F6E}" destId="{37B97C02-FDC4-4526-AD30-8B0650329CD9}" srcOrd="3" destOrd="0" presId="urn:microsoft.com/office/officeart/2018/5/layout/IconCircleLabelList"/>
    <dgm:cxn modelId="{796BAB9F-4D90-4100-B856-FE69A4F1C8CF}" type="presParOf" srcId="{8F02377C-3BE1-401B-B67F-42A52397F761}" destId="{DAF72123-1E6D-44E8-A5DB-57F3145966DF}" srcOrd="3" destOrd="0" presId="urn:microsoft.com/office/officeart/2018/5/layout/IconCircleLabelList"/>
    <dgm:cxn modelId="{6787FC88-3498-493A-90CF-6B3E11B8377F}" type="presParOf" srcId="{8F02377C-3BE1-401B-B67F-42A52397F761}" destId="{CC04D284-573F-4E8C-8F5D-44F1AFFC11AB}" srcOrd="4" destOrd="0" presId="urn:microsoft.com/office/officeart/2018/5/layout/IconCircleLabelList"/>
    <dgm:cxn modelId="{BFEBCDBC-2B31-4DB4-AE3C-DA6249FC16BC}" type="presParOf" srcId="{CC04D284-573F-4E8C-8F5D-44F1AFFC11AB}" destId="{125539AA-BF82-4269-B13A-5D5329B32AEE}" srcOrd="0" destOrd="0" presId="urn:microsoft.com/office/officeart/2018/5/layout/IconCircleLabelList"/>
    <dgm:cxn modelId="{17ABCF4B-AD8D-429D-9BD5-C9580B6DD610}" type="presParOf" srcId="{CC04D284-573F-4E8C-8F5D-44F1AFFC11AB}" destId="{1EEC9F24-A6BE-4A1F-8ECA-748902FC5B1A}" srcOrd="1" destOrd="0" presId="urn:microsoft.com/office/officeart/2018/5/layout/IconCircleLabelList"/>
    <dgm:cxn modelId="{F21B2A4A-AAD8-4081-9256-8D302EFFEDB0}" type="presParOf" srcId="{CC04D284-573F-4E8C-8F5D-44F1AFFC11AB}" destId="{A3F071A6-C945-46B6-B21D-C496A27BDDF1}" srcOrd="2" destOrd="0" presId="urn:microsoft.com/office/officeart/2018/5/layout/IconCircleLabelList"/>
    <dgm:cxn modelId="{83CEE302-FC01-4F3F-B5FB-FB2F84F207E3}" type="presParOf" srcId="{CC04D284-573F-4E8C-8F5D-44F1AFFC11AB}" destId="{89471F16-8614-4F0F-B9A4-424B3C2EF7CA}" srcOrd="3" destOrd="0" presId="urn:microsoft.com/office/officeart/2018/5/layout/IconCircleLabelList"/>
    <dgm:cxn modelId="{874E391F-B727-4727-B143-51F718A52CA5}" type="presParOf" srcId="{8F02377C-3BE1-401B-B67F-42A52397F761}" destId="{9B5705C6-F4BB-45AE-836E-659D44BC9AFA}" srcOrd="5" destOrd="0" presId="urn:microsoft.com/office/officeart/2018/5/layout/IconCircleLabelList"/>
    <dgm:cxn modelId="{0DC041C2-6F8E-4DDA-9E61-459939A83959}" type="presParOf" srcId="{8F02377C-3BE1-401B-B67F-42A52397F761}" destId="{323A0849-1DB3-48C1-81A2-9576C28E46B8}" srcOrd="6" destOrd="0" presId="urn:microsoft.com/office/officeart/2018/5/layout/IconCircleLabelList"/>
    <dgm:cxn modelId="{2785B95A-4C9D-4F67-A9E6-BEFC3D14F527}" type="presParOf" srcId="{323A0849-1DB3-48C1-81A2-9576C28E46B8}" destId="{D48D6D51-AF5E-4A02-A18C-EAC5F27D0845}" srcOrd="0" destOrd="0" presId="urn:microsoft.com/office/officeart/2018/5/layout/IconCircleLabelList"/>
    <dgm:cxn modelId="{DCADE784-DFDA-40A4-9B64-B2E985234F7A}" type="presParOf" srcId="{323A0849-1DB3-48C1-81A2-9576C28E46B8}" destId="{F48105F8-E4D3-4337-8074-6BA0D974174E}" srcOrd="1" destOrd="0" presId="urn:microsoft.com/office/officeart/2018/5/layout/IconCircleLabelList"/>
    <dgm:cxn modelId="{71E31546-3817-47EC-88D0-87030670E4B0}" type="presParOf" srcId="{323A0849-1DB3-48C1-81A2-9576C28E46B8}" destId="{EE5CA398-BED7-4EC5-A7C7-B0772C2670AD}" srcOrd="2" destOrd="0" presId="urn:microsoft.com/office/officeart/2018/5/layout/IconCircleLabelList"/>
    <dgm:cxn modelId="{39E03879-CFE6-4FE2-B243-D8CFC9E83D1D}" type="presParOf" srcId="{323A0849-1DB3-48C1-81A2-9576C28E46B8}" destId="{77FABFC1-26C5-4638-A102-F9B0FFB677EC}" srcOrd="3" destOrd="0" presId="urn:microsoft.com/office/officeart/2018/5/layout/IconCircleLabelList"/>
    <dgm:cxn modelId="{843D6852-CC35-408E-B03B-68DE388FB9BB}" type="presParOf" srcId="{8F02377C-3BE1-401B-B67F-42A52397F761}" destId="{8034E45E-DE71-44D7-AFDF-193880339D58}" srcOrd="7" destOrd="0" presId="urn:microsoft.com/office/officeart/2018/5/layout/IconCircleLabelList"/>
    <dgm:cxn modelId="{A7E096B3-7814-4205-A21C-9D96D836C140}" type="presParOf" srcId="{8F02377C-3BE1-401B-B67F-42A52397F761}" destId="{F9FF6621-37B3-484F-A08F-51461C5B1027}" srcOrd="8" destOrd="0" presId="urn:microsoft.com/office/officeart/2018/5/layout/IconCircleLabelList"/>
    <dgm:cxn modelId="{E76FCA35-8A7A-418E-99ED-5439509B016E}" type="presParOf" srcId="{F9FF6621-37B3-484F-A08F-51461C5B1027}" destId="{E713CA98-2D1C-4A37-80AB-BC4CE047968C}" srcOrd="0" destOrd="0" presId="urn:microsoft.com/office/officeart/2018/5/layout/IconCircleLabelList"/>
    <dgm:cxn modelId="{796C17AB-5E86-4DF8-B187-C3AE62F466DE}" type="presParOf" srcId="{F9FF6621-37B3-484F-A08F-51461C5B1027}" destId="{A0567CAC-BA61-4A22-B18F-D07B502211F0}" srcOrd="1" destOrd="0" presId="urn:microsoft.com/office/officeart/2018/5/layout/IconCircleLabelList"/>
    <dgm:cxn modelId="{7D1616FC-6A41-4A87-9006-15FD0AEC58DB}" type="presParOf" srcId="{F9FF6621-37B3-484F-A08F-51461C5B1027}" destId="{5E4E8DF6-30E4-4B8C-B786-21ABAC3188E1}" srcOrd="2" destOrd="0" presId="urn:microsoft.com/office/officeart/2018/5/layout/IconCircleLabelList"/>
    <dgm:cxn modelId="{2D76BFF3-3EF7-4F7C-91A3-157375FFFCBE}" type="presParOf" srcId="{F9FF6621-37B3-484F-A08F-51461C5B1027}" destId="{5133E3C7-A1C3-44DD-A2E6-40B24C63F3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83826-A424-4E53-8965-C3C4DF4C33C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A03D84-2D50-4B6B-8429-CCD067E0DD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Continuity to design using provided content</a:t>
          </a:r>
          <a:endParaRPr lang="en-US"/>
        </a:p>
      </dgm:t>
    </dgm:pt>
    <dgm:pt modelId="{B0D0A3E4-0200-4D77-96BA-69B36ACA3A13}" type="parTrans" cxnId="{0929D975-FA06-41CB-843F-C312F84F7DD3}">
      <dgm:prSet/>
      <dgm:spPr/>
      <dgm:t>
        <a:bodyPr/>
        <a:lstStyle/>
        <a:p>
          <a:endParaRPr lang="en-US"/>
        </a:p>
      </dgm:t>
    </dgm:pt>
    <dgm:pt modelId="{2FC8BEFC-0B70-4CF3-B0AF-370F41BC852C}" type="sibTrans" cxnId="{0929D975-FA06-41CB-843F-C312F84F7D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07A324-E22F-4214-9345-AAA0B9253D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Actually pulling from Event bright</a:t>
          </a:r>
          <a:endParaRPr lang="en-US"/>
        </a:p>
      </dgm:t>
    </dgm:pt>
    <dgm:pt modelId="{3D0BBF87-BBA0-4963-8AFC-51B11399FCE2}" type="parTrans" cxnId="{7CA36CD1-7DF4-4BFC-907D-2D62DEF0C5ED}">
      <dgm:prSet/>
      <dgm:spPr/>
      <dgm:t>
        <a:bodyPr/>
        <a:lstStyle/>
        <a:p>
          <a:endParaRPr lang="en-US"/>
        </a:p>
      </dgm:t>
    </dgm:pt>
    <dgm:pt modelId="{BC2CC1CD-45CC-40FD-83C1-630E9DD49F4B}" type="sibTrans" cxnId="{7CA36CD1-7DF4-4BFC-907D-2D62DEF0C5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6954C4-1623-42CE-8187-9F3B901F18E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Show working examples</a:t>
          </a:r>
          <a:endParaRPr lang="en-US"/>
        </a:p>
      </dgm:t>
    </dgm:pt>
    <dgm:pt modelId="{0DD3AE6E-86F9-4563-8A9D-91D71592BE4E}" type="parTrans" cxnId="{6516437A-98A5-4566-8BEA-D85458FE6545}">
      <dgm:prSet/>
      <dgm:spPr/>
      <dgm:t>
        <a:bodyPr/>
        <a:lstStyle/>
        <a:p>
          <a:endParaRPr lang="en-US"/>
        </a:p>
      </dgm:t>
    </dgm:pt>
    <dgm:pt modelId="{071A89DB-2B10-4CE6-ABA2-68694BC00432}" type="sibTrans" cxnId="{6516437A-98A5-4566-8BEA-D85458FE6545}">
      <dgm:prSet/>
      <dgm:spPr/>
      <dgm:t>
        <a:bodyPr/>
        <a:lstStyle/>
        <a:p>
          <a:endParaRPr lang="en-US"/>
        </a:p>
      </dgm:t>
    </dgm:pt>
    <dgm:pt modelId="{F9FBD1C2-420F-41FD-ACC2-04C377B6D81B}" type="pres">
      <dgm:prSet presAssocID="{32883826-A424-4E53-8965-C3C4DF4C33C6}" presName="root" presStyleCnt="0">
        <dgm:presLayoutVars>
          <dgm:dir/>
          <dgm:resizeHandles val="exact"/>
        </dgm:presLayoutVars>
      </dgm:prSet>
      <dgm:spPr/>
    </dgm:pt>
    <dgm:pt modelId="{36A900A1-3BF4-4746-80E4-C1AEEE5EE4F9}" type="pres">
      <dgm:prSet presAssocID="{32883826-A424-4E53-8965-C3C4DF4C33C6}" presName="container" presStyleCnt="0">
        <dgm:presLayoutVars>
          <dgm:dir/>
          <dgm:resizeHandles val="exact"/>
        </dgm:presLayoutVars>
      </dgm:prSet>
      <dgm:spPr/>
    </dgm:pt>
    <dgm:pt modelId="{7A12EC81-3C35-43AE-A1C4-A0BC5215287A}" type="pres">
      <dgm:prSet presAssocID="{ACA03D84-2D50-4B6B-8429-CCD067E0DD64}" presName="compNode" presStyleCnt="0"/>
      <dgm:spPr/>
    </dgm:pt>
    <dgm:pt modelId="{68F594FF-DB12-435C-8EAA-8875CA1C3B8E}" type="pres">
      <dgm:prSet presAssocID="{ACA03D84-2D50-4B6B-8429-CCD067E0DD64}" presName="iconBgRect" presStyleLbl="bgShp" presStyleIdx="0" presStyleCnt="3"/>
      <dgm:spPr/>
    </dgm:pt>
    <dgm:pt modelId="{9193EDA0-76FB-4995-99EA-9575EBEAE2BB}" type="pres">
      <dgm:prSet presAssocID="{ACA03D84-2D50-4B6B-8429-CCD067E0DD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B44A1F2-9732-4EFB-A6B8-CE877907A9A0}" type="pres">
      <dgm:prSet presAssocID="{ACA03D84-2D50-4B6B-8429-CCD067E0DD64}" presName="spaceRect" presStyleCnt="0"/>
      <dgm:spPr/>
    </dgm:pt>
    <dgm:pt modelId="{9052A249-A5EE-43D4-B359-C978085BA679}" type="pres">
      <dgm:prSet presAssocID="{ACA03D84-2D50-4B6B-8429-CCD067E0DD64}" presName="textRect" presStyleLbl="revTx" presStyleIdx="0" presStyleCnt="3">
        <dgm:presLayoutVars>
          <dgm:chMax val="1"/>
          <dgm:chPref val="1"/>
        </dgm:presLayoutVars>
      </dgm:prSet>
      <dgm:spPr/>
    </dgm:pt>
    <dgm:pt modelId="{CB000DFE-AA5E-4E5A-BE13-AA91AB289944}" type="pres">
      <dgm:prSet presAssocID="{2FC8BEFC-0B70-4CF3-B0AF-370F41BC852C}" presName="sibTrans" presStyleLbl="sibTrans2D1" presStyleIdx="0" presStyleCnt="0"/>
      <dgm:spPr/>
    </dgm:pt>
    <dgm:pt modelId="{9BF0B575-B67F-4E06-9738-2F011A66647F}" type="pres">
      <dgm:prSet presAssocID="{0B07A324-E22F-4214-9345-AAA0B9253D88}" presName="compNode" presStyleCnt="0"/>
      <dgm:spPr/>
    </dgm:pt>
    <dgm:pt modelId="{F8A01913-62BE-46F8-BD64-D96F7BE94C7E}" type="pres">
      <dgm:prSet presAssocID="{0B07A324-E22F-4214-9345-AAA0B9253D88}" presName="iconBgRect" presStyleLbl="bgShp" presStyleIdx="1" presStyleCnt="3"/>
      <dgm:spPr/>
    </dgm:pt>
    <dgm:pt modelId="{BC22EDB7-2BA1-4BCC-81C5-5EFD7B6AC5A7}" type="pres">
      <dgm:prSet presAssocID="{0B07A324-E22F-4214-9345-AAA0B9253D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524AFD05-F23B-4AAC-8B04-AD3C76E37FBB}" type="pres">
      <dgm:prSet presAssocID="{0B07A324-E22F-4214-9345-AAA0B9253D88}" presName="spaceRect" presStyleCnt="0"/>
      <dgm:spPr/>
    </dgm:pt>
    <dgm:pt modelId="{7CD0BAF7-B966-43F5-986F-CCEC1D97A935}" type="pres">
      <dgm:prSet presAssocID="{0B07A324-E22F-4214-9345-AAA0B9253D88}" presName="textRect" presStyleLbl="revTx" presStyleIdx="1" presStyleCnt="3">
        <dgm:presLayoutVars>
          <dgm:chMax val="1"/>
          <dgm:chPref val="1"/>
        </dgm:presLayoutVars>
      </dgm:prSet>
      <dgm:spPr/>
    </dgm:pt>
    <dgm:pt modelId="{43C9BDAA-823D-49B8-83BD-3D6CA0315A13}" type="pres">
      <dgm:prSet presAssocID="{BC2CC1CD-45CC-40FD-83C1-630E9DD49F4B}" presName="sibTrans" presStyleLbl="sibTrans2D1" presStyleIdx="0" presStyleCnt="0"/>
      <dgm:spPr/>
    </dgm:pt>
    <dgm:pt modelId="{BEBFD637-475C-4C76-B142-88FDB41420C9}" type="pres">
      <dgm:prSet presAssocID="{8E6954C4-1623-42CE-8187-9F3B901F18EA}" presName="compNode" presStyleCnt="0"/>
      <dgm:spPr/>
    </dgm:pt>
    <dgm:pt modelId="{D8A99F80-C5BE-44BC-BF5B-B9635C36F1CC}" type="pres">
      <dgm:prSet presAssocID="{8E6954C4-1623-42CE-8187-9F3B901F18EA}" presName="iconBgRect" presStyleLbl="bgShp" presStyleIdx="2" presStyleCnt="3"/>
      <dgm:spPr/>
    </dgm:pt>
    <dgm:pt modelId="{75BE0F55-8A9D-4DB3-92E2-8693B5DE5B9C}" type="pres">
      <dgm:prSet presAssocID="{8E6954C4-1623-42CE-8187-9F3B901F18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7B100C27-7628-4174-8822-84165B7BBA79}" type="pres">
      <dgm:prSet presAssocID="{8E6954C4-1623-42CE-8187-9F3B901F18EA}" presName="spaceRect" presStyleCnt="0"/>
      <dgm:spPr/>
    </dgm:pt>
    <dgm:pt modelId="{04A605FE-9294-4358-8FE1-C183C6913595}" type="pres">
      <dgm:prSet presAssocID="{8E6954C4-1623-42CE-8187-9F3B901F18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A17507-E2AE-224A-8A5C-D76E6FA6722E}" type="presOf" srcId="{BC2CC1CD-45CC-40FD-83C1-630E9DD49F4B}" destId="{43C9BDAA-823D-49B8-83BD-3D6CA0315A13}" srcOrd="0" destOrd="0" presId="urn:microsoft.com/office/officeart/2018/2/layout/IconCircleList"/>
    <dgm:cxn modelId="{A0020E16-1E32-1140-AEDB-707CE7A333D5}" type="presOf" srcId="{ACA03D84-2D50-4B6B-8429-CCD067E0DD64}" destId="{9052A249-A5EE-43D4-B359-C978085BA679}" srcOrd="0" destOrd="0" presId="urn:microsoft.com/office/officeart/2018/2/layout/IconCircleList"/>
    <dgm:cxn modelId="{12C9A035-4AF9-5242-A190-E58077CD425C}" type="presOf" srcId="{32883826-A424-4E53-8965-C3C4DF4C33C6}" destId="{F9FBD1C2-420F-41FD-ACC2-04C377B6D81B}" srcOrd="0" destOrd="0" presId="urn:microsoft.com/office/officeart/2018/2/layout/IconCircleList"/>
    <dgm:cxn modelId="{D7FA5A4E-8A20-8642-A7FA-B290CD233AB2}" type="presOf" srcId="{0B07A324-E22F-4214-9345-AAA0B9253D88}" destId="{7CD0BAF7-B966-43F5-986F-CCEC1D97A935}" srcOrd="0" destOrd="0" presId="urn:microsoft.com/office/officeart/2018/2/layout/IconCircleList"/>
    <dgm:cxn modelId="{0929D975-FA06-41CB-843F-C312F84F7DD3}" srcId="{32883826-A424-4E53-8965-C3C4DF4C33C6}" destId="{ACA03D84-2D50-4B6B-8429-CCD067E0DD64}" srcOrd="0" destOrd="0" parTransId="{B0D0A3E4-0200-4D77-96BA-69B36ACA3A13}" sibTransId="{2FC8BEFC-0B70-4CF3-B0AF-370F41BC852C}"/>
    <dgm:cxn modelId="{6516437A-98A5-4566-8BEA-D85458FE6545}" srcId="{32883826-A424-4E53-8965-C3C4DF4C33C6}" destId="{8E6954C4-1623-42CE-8187-9F3B901F18EA}" srcOrd="2" destOrd="0" parTransId="{0DD3AE6E-86F9-4563-8A9D-91D71592BE4E}" sibTransId="{071A89DB-2B10-4CE6-ABA2-68694BC00432}"/>
    <dgm:cxn modelId="{B66E1D8D-D9A2-9843-B51C-27DC0FA626D6}" type="presOf" srcId="{2FC8BEFC-0B70-4CF3-B0AF-370F41BC852C}" destId="{CB000DFE-AA5E-4E5A-BE13-AA91AB289944}" srcOrd="0" destOrd="0" presId="urn:microsoft.com/office/officeart/2018/2/layout/IconCircleList"/>
    <dgm:cxn modelId="{7453CFBA-E9D0-C04C-8333-2C88248A3853}" type="presOf" srcId="{8E6954C4-1623-42CE-8187-9F3B901F18EA}" destId="{04A605FE-9294-4358-8FE1-C183C6913595}" srcOrd="0" destOrd="0" presId="urn:microsoft.com/office/officeart/2018/2/layout/IconCircleList"/>
    <dgm:cxn modelId="{7CA36CD1-7DF4-4BFC-907D-2D62DEF0C5ED}" srcId="{32883826-A424-4E53-8965-C3C4DF4C33C6}" destId="{0B07A324-E22F-4214-9345-AAA0B9253D88}" srcOrd="1" destOrd="0" parTransId="{3D0BBF87-BBA0-4963-8AFC-51B11399FCE2}" sibTransId="{BC2CC1CD-45CC-40FD-83C1-630E9DD49F4B}"/>
    <dgm:cxn modelId="{C118DE21-48DD-5C41-9CC7-54A696F91457}" type="presParOf" srcId="{F9FBD1C2-420F-41FD-ACC2-04C377B6D81B}" destId="{36A900A1-3BF4-4746-80E4-C1AEEE5EE4F9}" srcOrd="0" destOrd="0" presId="urn:microsoft.com/office/officeart/2018/2/layout/IconCircleList"/>
    <dgm:cxn modelId="{372C82D2-8A01-1E40-9396-217ACEA12A4C}" type="presParOf" srcId="{36A900A1-3BF4-4746-80E4-C1AEEE5EE4F9}" destId="{7A12EC81-3C35-43AE-A1C4-A0BC5215287A}" srcOrd="0" destOrd="0" presId="urn:microsoft.com/office/officeart/2018/2/layout/IconCircleList"/>
    <dgm:cxn modelId="{43061A09-875F-094B-AC58-C2EAA7B49B16}" type="presParOf" srcId="{7A12EC81-3C35-43AE-A1C4-A0BC5215287A}" destId="{68F594FF-DB12-435C-8EAA-8875CA1C3B8E}" srcOrd="0" destOrd="0" presId="urn:microsoft.com/office/officeart/2018/2/layout/IconCircleList"/>
    <dgm:cxn modelId="{000DDD3C-8DEE-C049-883C-94A270B45864}" type="presParOf" srcId="{7A12EC81-3C35-43AE-A1C4-A0BC5215287A}" destId="{9193EDA0-76FB-4995-99EA-9575EBEAE2BB}" srcOrd="1" destOrd="0" presId="urn:microsoft.com/office/officeart/2018/2/layout/IconCircleList"/>
    <dgm:cxn modelId="{189912C1-7109-0C45-BA94-6D9C50852674}" type="presParOf" srcId="{7A12EC81-3C35-43AE-A1C4-A0BC5215287A}" destId="{BB44A1F2-9732-4EFB-A6B8-CE877907A9A0}" srcOrd="2" destOrd="0" presId="urn:microsoft.com/office/officeart/2018/2/layout/IconCircleList"/>
    <dgm:cxn modelId="{D612E126-E6EB-A145-9732-6A5C8E19A4D4}" type="presParOf" srcId="{7A12EC81-3C35-43AE-A1C4-A0BC5215287A}" destId="{9052A249-A5EE-43D4-B359-C978085BA679}" srcOrd="3" destOrd="0" presId="urn:microsoft.com/office/officeart/2018/2/layout/IconCircleList"/>
    <dgm:cxn modelId="{980AEA42-2305-444D-A5A6-F3A147834E4A}" type="presParOf" srcId="{36A900A1-3BF4-4746-80E4-C1AEEE5EE4F9}" destId="{CB000DFE-AA5E-4E5A-BE13-AA91AB289944}" srcOrd="1" destOrd="0" presId="urn:microsoft.com/office/officeart/2018/2/layout/IconCircleList"/>
    <dgm:cxn modelId="{5C464906-2CF4-D649-A3E0-8F0130C5B59A}" type="presParOf" srcId="{36A900A1-3BF4-4746-80E4-C1AEEE5EE4F9}" destId="{9BF0B575-B67F-4E06-9738-2F011A66647F}" srcOrd="2" destOrd="0" presId="urn:microsoft.com/office/officeart/2018/2/layout/IconCircleList"/>
    <dgm:cxn modelId="{89341210-3AC7-904F-A605-C780EF58F399}" type="presParOf" srcId="{9BF0B575-B67F-4E06-9738-2F011A66647F}" destId="{F8A01913-62BE-46F8-BD64-D96F7BE94C7E}" srcOrd="0" destOrd="0" presId="urn:microsoft.com/office/officeart/2018/2/layout/IconCircleList"/>
    <dgm:cxn modelId="{EB542124-3FC5-0849-9C64-42B54F72BAF7}" type="presParOf" srcId="{9BF0B575-B67F-4E06-9738-2F011A66647F}" destId="{BC22EDB7-2BA1-4BCC-81C5-5EFD7B6AC5A7}" srcOrd="1" destOrd="0" presId="urn:microsoft.com/office/officeart/2018/2/layout/IconCircleList"/>
    <dgm:cxn modelId="{267A1F9E-B85D-D049-94C5-5A123CBED1D4}" type="presParOf" srcId="{9BF0B575-B67F-4E06-9738-2F011A66647F}" destId="{524AFD05-F23B-4AAC-8B04-AD3C76E37FBB}" srcOrd="2" destOrd="0" presId="urn:microsoft.com/office/officeart/2018/2/layout/IconCircleList"/>
    <dgm:cxn modelId="{F3CCC627-99A2-464F-BC76-1D6FFDAEB28F}" type="presParOf" srcId="{9BF0B575-B67F-4E06-9738-2F011A66647F}" destId="{7CD0BAF7-B966-43F5-986F-CCEC1D97A935}" srcOrd="3" destOrd="0" presId="urn:microsoft.com/office/officeart/2018/2/layout/IconCircleList"/>
    <dgm:cxn modelId="{6F491ACF-72EC-CA4B-BD74-96D436A15A72}" type="presParOf" srcId="{36A900A1-3BF4-4746-80E4-C1AEEE5EE4F9}" destId="{43C9BDAA-823D-49B8-83BD-3D6CA0315A13}" srcOrd="3" destOrd="0" presId="urn:microsoft.com/office/officeart/2018/2/layout/IconCircleList"/>
    <dgm:cxn modelId="{6C9F96B8-9FB9-F744-BFF6-9F4B30DD9E6F}" type="presParOf" srcId="{36A900A1-3BF4-4746-80E4-C1AEEE5EE4F9}" destId="{BEBFD637-475C-4C76-B142-88FDB41420C9}" srcOrd="4" destOrd="0" presId="urn:microsoft.com/office/officeart/2018/2/layout/IconCircleList"/>
    <dgm:cxn modelId="{3E990EE8-1872-ED42-9A0A-1532AD3B983C}" type="presParOf" srcId="{BEBFD637-475C-4C76-B142-88FDB41420C9}" destId="{D8A99F80-C5BE-44BC-BF5B-B9635C36F1CC}" srcOrd="0" destOrd="0" presId="urn:microsoft.com/office/officeart/2018/2/layout/IconCircleList"/>
    <dgm:cxn modelId="{1908F403-96F1-364D-A6D5-347FC3B9B5DE}" type="presParOf" srcId="{BEBFD637-475C-4C76-B142-88FDB41420C9}" destId="{75BE0F55-8A9D-4DB3-92E2-8693B5DE5B9C}" srcOrd="1" destOrd="0" presId="urn:microsoft.com/office/officeart/2018/2/layout/IconCircleList"/>
    <dgm:cxn modelId="{33340E9C-6C86-2849-AB2C-618332E9601C}" type="presParOf" srcId="{BEBFD637-475C-4C76-B142-88FDB41420C9}" destId="{7B100C27-7628-4174-8822-84165B7BBA79}" srcOrd="2" destOrd="0" presId="urn:microsoft.com/office/officeart/2018/2/layout/IconCircleList"/>
    <dgm:cxn modelId="{459D6511-B0B9-164E-A334-583D2E850575}" type="presParOf" srcId="{BEBFD637-475C-4C76-B142-88FDB41420C9}" destId="{04A605FE-9294-4358-8FE1-C183C691359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9A2E60-8E4F-4BD2-9775-F569C101C72C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14418E-0304-4E7C-AA11-BF0CFA9D98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Guest account</a:t>
          </a:r>
          <a:endParaRPr lang="en-US"/>
        </a:p>
      </dgm:t>
    </dgm:pt>
    <dgm:pt modelId="{188E9E8A-8081-4EED-9DE1-70729383DFF9}" type="parTrans" cxnId="{A4329DAC-AB4A-4BF0-AE5B-3DA0B9860174}">
      <dgm:prSet/>
      <dgm:spPr/>
      <dgm:t>
        <a:bodyPr/>
        <a:lstStyle/>
        <a:p>
          <a:endParaRPr lang="en-US"/>
        </a:p>
      </dgm:t>
    </dgm:pt>
    <dgm:pt modelId="{FF27D427-94E2-46A1-BAB9-7E8DD9BE5E41}" type="sibTrans" cxnId="{A4329DAC-AB4A-4BF0-AE5B-3DA0B9860174}">
      <dgm:prSet/>
      <dgm:spPr/>
      <dgm:t>
        <a:bodyPr/>
        <a:lstStyle/>
        <a:p>
          <a:endParaRPr lang="en-US"/>
        </a:p>
      </dgm:t>
    </dgm:pt>
    <dgm:pt modelId="{19D5E25A-B4BC-4A59-9350-1B35C4ED12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Navigation </a:t>
          </a:r>
          <a:r>
            <a:rPr lang="en-US"/>
            <a:t>bar</a:t>
          </a:r>
          <a:endParaRPr lang="en-GB"/>
        </a:p>
      </dgm:t>
    </dgm:pt>
    <dgm:pt modelId="{68BD5FFD-4A8C-4517-B66D-373C20ED7E29}" type="parTrans" cxnId="{0DD31B11-3BC7-4B0A-8515-E7EE5884191A}">
      <dgm:prSet/>
      <dgm:spPr/>
      <dgm:t>
        <a:bodyPr/>
        <a:lstStyle/>
        <a:p>
          <a:endParaRPr lang="en-US"/>
        </a:p>
      </dgm:t>
    </dgm:pt>
    <dgm:pt modelId="{648DD0F4-3017-4F33-8CAF-36B62E626595}" type="sibTrans" cxnId="{0DD31B11-3BC7-4B0A-8515-E7EE5884191A}">
      <dgm:prSet/>
      <dgm:spPr/>
      <dgm:t>
        <a:bodyPr/>
        <a:lstStyle/>
        <a:p>
          <a:endParaRPr lang="en-US"/>
        </a:p>
      </dgm:t>
    </dgm:pt>
    <dgm:pt modelId="{3330CF78-F738-47F5-8A72-DE7A823530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Memberships Page </a:t>
          </a:r>
        </a:p>
      </dgm:t>
    </dgm:pt>
    <dgm:pt modelId="{5060F26F-98ED-4A79-8BA1-C2AEC9687F3B}" type="parTrans" cxnId="{A7876AAD-4642-4160-BB33-28B48FC1F0FE}">
      <dgm:prSet/>
      <dgm:spPr/>
      <dgm:t>
        <a:bodyPr/>
        <a:lstStyle/>
        <a:p>
          <a:endParaRPr lang="en-US"/>
        </a:p>
      </dgm:t>
    </dgm:pt>
    <dgm:pt modelId="{4B521B3A-6DF1-44AA-8308-6C2A8F8CFE07}" type="sibTrans" cxnId="{A7876AAD-4642-4160-BB33-28B48FC1F0FE}">
      <dgm:prSet/>
      <dgm:spPr/>
      <dgm:t>
        <a:bodyPr/>
        <a:lstStyle/>
        <a:p>
          <a:endParaRPr lang="en-US"/>
        </a:p>
      </dgm:t>
    </dgm:pt>
    <dgm:pt modelId="{A924A17E-B1A7-4920-95DF-52C4F1904D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Member</a:t>
          </a:r>
          <a:r>
            <a:rPr lang="en-US"/>
            <a:t> Account</a:t>
          </a:r>
          <a:endParaRPr lang="en-GB"/>
        </a:p>
      </dgm:t>
    </dgm:pt>
    <dgm:pt modelId="{C1DD7DFB-A567-4FF9-8DC9-252E0984698E}" type="parTrans" cxnId="{48C0B572-3A1E-4F40-B196-1664775ACF6B}">
      <dgm:prSet/>
      <dgm:spPr/>
      <dgm:t>
        <a:bodyPr/>
        <a:lstStyle/>
        <a:p>
          <a:endParaRPr lang="en-US"/>
        </a:p>
      </dgm:t>
    </dgm:pt>
    <dgm:pt modelId="{20334B5A-39AC-480C-9203-42E7D6B0BE32}" type="sibTrans" cxnId="{48C0B572-3A1E-4F40-B196-1664775ACF6B}">
      <dgm:prSet/>
      <dgm:spPr/>
    </dgm:pt>
    <dgm:pt modelId="{379C9C37-EC37-45C1-96A9-AB2FD95EFB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 Page </a:t>
          </a:r>
          <a:endParaRPr lang="en-GB"/>
        </a:p>
      </dgm:t>
    </dgm:pt>
    <dgm:pt modelId="{017FE910-4CA8-4F72-8C93-EA609E14AECF}" type="parTrans" cxnId="{8C06D03C-1153-48A0-9C39-4B1D75C77DB4}">
      <dgm:prSet/>
      <dgm:spPr/>
      <dgm:t>
        <a:bodyPr/>
        <a:lstStyle/>
        <a:p>
          <a:endParaRPr lang="en-US"/>
        </a:p>
      </dgm:t>
    </dgm:pt>
    <dgm:pt modelId="{3A7777C1-3D2D-4756-938B-0FE9D0FA62C6}" type="sibTrans" cxnId="{8C06D03C-1153-48A0-9C39-4B1D75C77DB4}">
      <dgm:prSet/>
      <dgm:spPr/>
    </dgm:pt>
    <dgm:pt modelId="{8186EC81-9D14-4CF5-8FCF-BCD025E1F260}" type="pres">
      <dgm:prSet presAssocID="{F49A2E60-8E4F-4BD2-9775-F569C101C72C}" presName="root" presStyleCnt="0">
        <dgm:presLayoutVars>
          <dgm:dir/>
          <dgm:resizeHandles val="exact"/>
        </dgm:presLayoutVars>
      </dgm:prSet>
      <dgm:spPr/>
    </dgm:pt>
    <dgm:pt modelId="{4543F61A-AF9C-41CB-967C-CB363F39A636}" type="pres">
      <dgm:prSet presAssocID="{3B14418E-0304-4E7C-AA11-BF0CFA9D987A}" presName="compNode" presStyleCnt="0"/>
      <dgm:spPr/>
    </dgm:pt>
    <dgm:pt modelId="{59D7AF94-A2FE-4546-BA9E-80E8DB47C785}" type="pres">
      <dgm:prSet presAssocID="{3B14418E-0304-4E7C-AA11-BF0CFA9D987A}" presName="iconBgRect" presStyleLbl="bgShp" presStyleIdx="0" presStyleCnt="5"/>
      <dgm:spPr/>
    </dgm:pt>
    <dgm:pt modelId="{C7FA189F-6301-44F1-83CF-C21B27503FA0}" type="pres">
      <dgm:prSet presAssocID="{3B14418E-0304-4E7C-AA11-BF0CFA9D98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31FEA9D4-8741-4769-94C0-6D3704C4FC2B}" type="pres">
      <dgm:prSet presAssocID="{3B14418E-0304-4E7C-AA11-BF0CFA9D987A}" presName="spaceRect" presStyleCnt="0"/>
      <dgm:spPr/>
    </dgm:pt>
    <dgm:pt modelId="{ED3C31BB-DABE-4B0F-BCCB-5ABF4911921E}" type="pres">
      <dgm:prSet presAssocID="{3B14418E-0304-4E7C-AA11-BF0CFA9D987A}" presName="textRect" presStyleLbl="revTx" presStyleIdx="0" presStyleCnt="5">
        <dgm:presLayoutVars>
          <dgm:chMax val="1"/>
          <dgm:chPref val="1"/>
        </dgm:presLayoutVars>
      </dgm:prSet>
      <dgm:spPr/>
    </dgm:pt>
    <dgm:pt modelId="{5FB68E2B-104A-46EB-810C-BAA5A085FE52}" type="pres">
      <dgm:prSet presAssocID="{FF27D427-94E2-46A1-BAB9-7E8DD9BE5E41}" presName="sibTrans" presStyleCnt="0"/>
      <dgm:spPr/>
    </dgm:pt>
    <dgm:pt modelId="{A908F7EE-9487-4549-9AAB-EAD994C1BDB0}" type="pres">
      <dgm:prSet presAssocID="{A924A17E-B1A7-4920-95DF-52C4F1904DD6}" presName="compNode" presStyleCnt="0"/>
      <dgm:spPr/>
    </dgm:pt>
    <dgm:pt modelId="{D5E62A18-0A00-46F6-A1FC-CEF1FF3AC7D6}" type="pres">
      <dgm:prSet presAssocID="{A924A17E-B1A7-4920-95DF-52C4F1904DD6}" presName="iconBgRect" presStyleLbl="bgShp" presStyleIdx="1" presStyleCnt="5"/>
      <dgm:spPr/>
    </dgm:pt>
    <dgm:pt modelId="{6531A407-97D1-4A49-B588-2C6554BA8289}" type="pres">
      <dgm:prSet presAssocID="{A924A17E-B1A7-4920-95DF-52C4F1904D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17230891-32C2-4BDD-A85A-DE7DE11444F9}" type="pres">
      <dgm:prSet presAssocID="{A924A17E-B1A7-4920-95DF-52C4F1904DD6}" presName="spaceRect" presStyleCnt="0"/>
      <dgm:spPr/>
    </dgm:pt>
    <dgm:pt modelId="{25BC7CD2-9800-4F24-8D8A-0F1BAD216444}" type="pres">
      <dgm:prSet presAssocID="{A924A17E-B1A7-4920-95DF-52C4F1904DD6}" presName="textRect" presStyleLbl="revTx" presStyleIdx="1" presStyleCnt="5">
        <dgm:presLayoutVars>
          <dgm:chMax val="1"/>
          <dgm:chPref val="1"/>
        </dgm:presLayoutVars>
      </dgm:prSet>
      <dgm:spPr/>
    </dgm:pt>
    <dgm:pt modelId="{FF43583F-56D9-42A7-9692-D87B53C34114}" type="pres">
      <dgm:prSet presAssocID="{20334B5A-39AC-480C-9203-42E7D6B0BE32}" presName="sibTrans" presStyleCnt="0"/>
      <dgm:spPr/>
    </dgm:pt>
    <dgm:pt modelId="{F454814E-DA8D-4C79-A6E9-110EF8290DEA}" type="pres">
      <dgm:prSet presAssocID="{19D5E25A-B4BC-4A59-9350-1B35C4ED129D}" presName="compNode" presStyleCnt="0"/>
      <dgm:spPr/>
    </dgm:pt>
    <dgm:pt modelId="{49DFADF8-C300-4C5C-AADE-EEFB7BB55234}" type="pres">
      <dgm:prSet presAssocID="{19D5E25A-B4BC-4A59-9350-1B35C4ED129D}" presName="iconBgRect" presStyleLbl="bgShp" presStyleIdx="2" presStyleCnt="5"/>
      <dgm:spPr/>
    </dgm:pt>
    <dgm:pt modelId="{A1C5EA0F-50DB-473B-95A9-DA00E2676FA3}" type="pres">
      <dgm:prSet presAssocID="{19D5E25A-B4BC-4A59-9350-1B35C4ED129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E8C6ABD-ECB5-4DB4-9744-E30CA906E029}" type="pres">
      <dgm:prSet presAssocID="{19D5E25A-B4BC-4A59-9350-1B35C4ED129D}" presName="spaceRect" presStyleCnt="0"/>
      <dgm:spPr/>
    </dgm:pt>
    <dgm:pt modelId="{E7CBEB1D-E43B-41DA-A5B7-57EDB0814AE9}" type="pres">
      <dgm:prSet presAssocID="{19D5E25A-B4BC-4A59-9350-1B35C4ED129D}" presName="textRect" presStyleLbl="revTx" presStyleIdx="2" presStyleCnt="5">
        <dgm:presLayoutVars>
          <dgm:chMax val="1"/>
          <dgm:chPref val="1"/>
        </dgm:presLayoutVars>
      </dgm:prSet>
      <dgm:spPr/>
    </dgm:pt>
    <dgm:pt modelId="{FE9D159D-9B06-4FC7-8212-F59E269D3B15}" type="pres">
      <dgm:prSet presAssocID="{648DD0F4-3017-4F33-8CAF-36B62E626595}" presName="sibTrans" presStyleCnt="0"/>
      <dgm:spPr/>
    </dgm:pt>
    <dgm:pt modelId="{F5E5B3DC-A9B3-4ACA-A122-815C842752A2}" type="pres">
      <dgm:prSet presAssocID="{379C9C37-EC37-45C1-96A9-AB2FD95EFB67}" presName="compNode" presStyleCnt="0"/>
      <dgm:spPr/>
    </dgm:pt>
    <dgm:pt modelId="{7E6E3908-32B4-4EC8-8359-275656E08A5F}" type="pres">
      <dgm:prSet presAssocID="{379C9C37-EC37-45C1-96A9-AB2FD95EFB67}" presName="iconBgRect" presStyleLbl="bgShp" presStyleIdx="3" presStyleCnt="5"/>
      <dgm:spPr/>
    </dgm:pt>
    <dgm:pt modelId="{F75DDC15-31D3-4022-B81F-9D575F3553EE}" type="pres">
      <dgm:prSet presAssocID="{379C9C37-EC37-45C1-96A9-AB2FD95EFB6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5571ADF-4D58-4AA8-AE64-33CFB047366E}" type="pres">
      <dgm:prSet presAssocID="{379C9C37-EC37-45C1-96A9-AB2FD95EFB67}" presName="spaceRect" presStyleCnt="0"/>
      <dgm:spPr/>
    </dgm:pt>
    <dgm:pt modelId="{30C8978D-291E-4A6E-8A90-DFAC37E38738}" type="pres">
      <dgm:prSet presAssocID="{379C9C37-EC37-45C1-96A9-AB2FD95EFB67}" presName="textRect" presStyleLbl="revTx" presStyleIdx="3" presStyleCnt="5">
        <dgm:presLayoutVars>
          <dgm:chMax val="1"/>
          <dgm:chPref val="1"/>
        </dgm:presLayoutVars>
      </dgm:prSet>
      <dgm:spPr/>
    </dgm:pt>
    <dgm:pt modelId="{4F4329CF-1FAF-41F0-AEAC-B3FDEDF6C88E}" type="pres">
      <dgm:prSet presAssocID="{3A7777C1-3D2D-4756-938B-0FE9D0FA62C6}" presName="sibTrans" presStyleCnt="0"/>
      <dgm:spPr/>
    </dgm:pt>
    <dgm:pt modelId="{AF409F25-27B2-4F73-B8DC-34B0261EFBC0}" type="pres">
      <dgm:prSet presAssocID="{3330CF78-F738-47F5-8A72-DE7A8235309E}" presName="compNode" presStyleCnt="0"/>
      <dgm:spPr/>
    </dgm:pt>
    <dgm:pt modelId="{15033E2C-2EB4-4A42-8014-2F1D5FA5CF48}" type="pres">
      <dgm:prSet presAssocID="{3330CF78-F738-47F5-8A72-DE7A8235309E}" presName="iconBgRect" presStyleLbl="bgShp" presStyleIdx="4" presStyleCnt="5"/>
      <dgm:spPr/>
    </dgm:pt>
    <dgm:pt modelId="{AFFF5EB4-95E2-408B-84EE-E8BA3A8B3143}" type="pres">
      <dgm:prSet presAssocID="{3330CF78-F738-47F5-8A72-DE7A823530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3521644-EEE1-4B11-8CCE-E0E8C20201EF}" type="pres">
      <dgm:prSet presAssocID="{3330CF78-F738-47F5-8A72-DE7A8235309E}" presName="spaceRect" presStyleCnt="0"/>
      <dgm:spPr/>
    </dgm:pt>
    <dgm:pt modelId="{F45CF3C3-F855-4C9F-8227-4B88FF13BD09}" type="pres">
      <dgm:prSet presAssocID="{3330CF78-F738-47F5-8A72-DE7A8235309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FCA8E09-FFE2-A24D-B6EB-73D097B039CA}" type="presOf" srcId="{19D5E25A-B4BC-4A59-9350-1B35C4ED129D}" destId="{E7CBEB1D-E43B-41DA-A5B7-57EDB0814AE9}" srcOrd="0" destOrd="0" presId="urn:microsoft.com/office/officeart/2018/5/layout/IconCircleLabelList"/>
    <dgm:cxn modelId="{0DD31B11-3BC7-4B0A-8515-E7EE5884191A}" srcId="{F49A2E60-8E4F-4BD2-9775-F569C101C72C}" destId="{19D5E25A-B4BC-4A59-9350-1B35C4ED129D}" srcOrd="2" destOrd="0" parTransId="{68BD5FFD-4A8C-4517-B66D-373C20ED7E29}" sibTransId="{648DD0F4-3017-4F33-8CAF-36B62E626595}"/>
    <dgm:cxn modelId="{8C06D03C-1153-48A0-9C39-4B1D75C77DB4}" srcId="{F49A2E60-8E4F-4BD2-9775-F569C101C72C}" destId="{379C9C37-EC37-45C1-96A9-AB2FD95EFB67}" srcOrd="3" destOrd="0" parTransId="{017FE910-4CA8-4F72-8C93-EA609E14AECF}" sibTransId="{3A7777C1-3D2D-4756-938B-0FE9D0FA62C6}"/>
    <dgm:cxn modelId="{555EA750-C583-B84A-B7C0-24143DC418B9}" type="presOf" srcId="{3B14418E-0304-4E7C-AA11-BF0CFA9D987A}" destId="{ED3C31BB-DABE-4B0F-BCCB-5ABF4911921E}" srcOrd="0" destOrd="0" presId="urn:microsoft.com/office/officeart/2018/5/layout/IconCircleLabelList"/>
    <dgm:cxn modelId="{48C0B572-3A1E-4F40-B196-1664775ACF6B}" srcId="{F49A2E60-8E4F-4BD2-9775-F569C101C72C}" destId="{A924A17E-B1A7-4920-95DF-52C4F1904DD6}" srcOrd="1" destOrd="0" parTransId="{C1DD7DFB-A567-4FF9-8DC9-252E0984698E}" sibTransId="{20334B5A-39AC-480C-9203-42E7D6B0BE32}"/>
    <dgm:cxn modelId="{34D06D77-8457-D541-A796-CBB75E62DDD2}" type="presOf" srcId="{A924A17E-B1A7-4920-95DF-52C4F1904DD6}" destId="{25BC7CD2-9800-4F24-8D8A-0F1BAD216444}" srcOrd="0" destOrd="0" presId="urn:microsoft.com/office/officeart/2018/5/layout/IconCircleLabelList"/>
    <dgm:cxn modelId="{0FB8038C-0972-3442-9B1E-96DABBCCA417}" type="presOf" srcId="{379C9C37-EC37-45C1-96A9-AB2FD95EFB67}" destId="{30C8978D-291E-4A6E-8A90-DFAC37E38738}" srcOrd="0" destOrd="0" presId="urn:microsoft.com/office/officeart/2018/5/layout/IconCircleLabelList"/>
    <dgm:cxn modelId="{3D3DDC8F-0288-1C45-8577-5A682E81A9C3}" type="presOf" srcId="{F49A2E60-8E4F-4BD2-9775-F569C101C72C}" destId="{8186EC81-9D14-4CF5-8FCF-BCD025E1F260}" srcOrd="0" destOrd="0" presId="urn:microsoft.com/office/officeart/2018/5/layout/IconCircleLabelList"/>
    <dgm:cxn modelId="{A4329DAC-AB4A-4BF0-AE5B-3DA0B9860174}" srcId="{F49A2E60-8E4F-4BD2-9775-F569C101C72C}" destId="{3B14418E-0304-4E7C-AA11-BF0CFA9D987A}" srcOrd="0" destOrd="0" parTransId="{188E9E8A-8081-4EED-9DE1-70729383DFF9}" sibTransId="{FF27D427-94E2-46A1-BAB9-7E8DD9BE5E41}"/>
    <dgm:cxn modelId="{A7876AAD-4642-4160-BB33-28B48FC1F0FE}" srcId="{F49A2E60-8E4F-4BD2-9775-F569C101C72C}" destId="{3330CF78-F738-47F5-8A72-DE7A8235309E}" srcOrd="4" destOrd="0" parTransId="{5060F26F-98ED-4A79-8BA1-C2AEC9687F3B}" sibTransId="{4B521B3A-6DF1-44AA-8308-6C2A8F8CFE07}"/>
    <dgm:cxn modelId="{0B1F4EE4-DB1D-E743-8C5E-1F9982B8D91B}" type="presOf" srcId="{3330CF78-F738-47F5-8A72-DE7A8235309E}" destId="{F45CF3C3-F855-4C9F-8227-4B88FF13BD09}" srcOrd="0" destOrd="0" presId="urn:microsoft.com/office/officeart/2018/5/layout/IconCircleLabelList"/>
    <dgm:cxn modelId="{36D81B8D-D5EB-F843-A45B-A463810C48F2}" type="presParOf" srcId="{8186EC81-9D14-4CF5-8FCF-BCD025E1F260}" destId="{4543F61A-AF9C-41CB-967C-CB363F39A636}" srcOrd="0" destOrd="0" presId="urn:microsoft.com/office/officeart/2018/5/layout/IconCircleLabelList"/>
    <dgm:cxn modelId="{5582C8C3-AA4D-3341-AB6A-DD833A790EA2}" type="presParOf" srcId="{4543F61A-AF9C-41CB-967C-CB363F39A636}" destId="{59D7AF94-A2FE-4546-BA9E-80E8DB47C785}" srcOrd="0" destOrd="0" presId="urn:microsoft.com/office/officeart/2018/5/layout/IconCircleLabelList"/>
    <dgm:cxn modelId="{05B035B9-8B83-8C44-B4C6-34538E4DB6BF}" type="presParOf" srcId="{4543F61A-AF9C-41CB-967C-CB363F39A636}" destId="{C7FA189F-6301-44F1-83CF-C21B27503FA0}" srcOrd="1" destOrd="0" presId="urn:microsoft.com/office/officeart/2018/5/layout/IconCircleLabelList"/>
    <dgm:cxn modelId="{A29C48D1-00D4-7947-8796-30474D20BEB1}" type="presParOf" srcId="{4543F61A-AF9C-41CB-967C-CB363F39A636}" destId="{31FEA9D4-8741-4769-94C0-6D3704C4FC2B}" srcOrd="2" destOrd="0" presId="urn:microsoft.com/office/officeart/2018/5/layout/IconCircleLabelList"/>
    <dgm:cxn modelId="{F2D06BBA-808E-A146-A715-3D95F623F615}" type="presParOf" srcId="{4543F61A-AF9C-41CB-967C-CB363F39A636}" destId="{ED3C31BB-DABE-4B0F-BCCB-5ABF4911921E}" srcOrd="3" destOrd="0" presId="urn:microsoft.com/office/officeart/2018/5/layout/IconCircleLabelList"/>
    <dgm:cxn modelId="{90787FB3-A44F-4B4E-92B8-110D1062A021}" type="presParOf" srcId="{8186EC81-9D14-4CF5-8FCF-BCD025E1F260}" destId="{5FB68E2B-104A-46EB-810C-BAA5A085FE52}" srcOrd="1" destOrd="0" presId="urn:microsoft.com/office/officeart/2018/5/layout/IconCircleLabelList"/>
    <dgm:cxn modelId="{238560CD-C588-2943-8BCF-A1D4B2961E7C}" type="presParOf" srcId="{8186EC81-9D14-4CF5-8FCF-BCD025E1F260}" destId="{A908F7EE-9487-4549-9AAB-EAD994C1BDB0}" srcOrd="2" destOrd="0" presId="urn:microsoft.com/office/officeart/2018/5/layout/IconCircleLabelList"/>
    <dgm:cxn modelId="{D0C56DE3-0654-2E4F-9C55-BD7BB3FE29B4}" type="presParOf" srcId="{A908F7EE-9487-4549-9AAB-EAD994C1BDB0}" destId="{D5E62A18-0A00-46F6-A1FC-CEF1FF3AC7D6}" srcOrd="0" destOrd="0" presId="urn:microsoft.com/office/officeart/2018/5/layout/IconCircleLabelList"/>
    <dgm:cxn modelId="{8C27CEB7-0B3F-6F44-BBFE-C060F0E94286}" type="presParOf" srcId="{A908F7EE-9487-4549-9AAB-EAD994C1BDB0}" destId="{6531A407-97D1-4A49-B588-2C6554BA8289}" srcOrd="1" destOrd="0" presId="urn:microsoft.com/office/officeart/2018/5/layout/IconCircleLabelList"/>
    <dgm:cxn modelId="{D97ED573-4E6C-D44E-9FE4-6FADD1AA4204}" type="presParOf" srcId="{A908F7EE-9487-4549-9AAB-EAD994C1BDB0}" destId="{17230891-32C2-4BDD-A85A-DE7DE11444F9}" srcOrd="2" destOrd="0" presId="urn:microsoft.com/office/officeart/2018/5/layout/IconCircleLabelList"/>
    <dgm:cxn modelId="{EF85CE0D-F0BD-E14A-8B48-A7D06831F105}" type="presParOf" srcId="{A908F7EE-9487-4549-9AAB-EAD994C1BDB0}" destId="{25BC7CD2-9800-4F24-8D8A-0F1BAD216444}" srcOrd="3" destOrd="0" presId="urn:microsoft.com/office/officeart/2018/5/layout/IconCircleLabelList"/>
    <dgm:cxn modelId="{7310F1B4-6EF5-CC43-88F5-1B627A3E303A}" type="presParOf" srcId="{8186EC81-9D14-4CF5-8FCF-BCD025E1F260}" destId="{FF43583F-56D9-42A7-9692-D87B53C34114}" srcOrd="3" destOrd="0" presId="urn:microsoft.com/office/officeart/2018/5/layout/IconCircleLabelList"/>
    <dgm:cxn modelId="{E5B4CD8A-F16E-154B-B5EC-96407ED56A62}" type="presParOf" srcId="{8186EC81-9D14-4CF5-8FCF-BCD025E1F260}" destId="{F454814E-DA8D-4C79-A6E9-110EF8290DEA}" srcOrd="4" destOrd="0" presId="urn:microsoft.com/office/officeart/2018/5/layout/IconCircleLabelList"/>
    <dgm:cxn modelId="{130FC421-D204-D947-AC7A-DACEA1E4ADC7}" type="presParOf" srcId="{F454814E-DA8D-4C79-A6E9-110EF8290DEA}" destId="{49DFADF8-C300-4C5C-AADE-EEFB7BB55234}" srcOrd="0" destOrd="0" presId="urn:microsoft.com/office/officeart/2018/5/layout/IconCircleLabelList"/>
    <dgm:cxn modelId="{9C223383-6F21-6E43-AB89-ABB2C6ACD705}" type="presParOf" srcId="{F454814E-DA8D-4C79-A6E9-110EF8290DEA}" destId="{A1C5EA0F-50DB-473B-95A9-DA00E2676FA3}" srcOrd="1" destOrd="0" presId="urn:microsoft.com/office/officeart/2018/5/layout/IconCircleLabelList"/>
    <dgm:cxn modelId="{67DAC077-0049-9A43-995F-2CF4286C51DA}" type="presParOf" srcId="{F454814E-DA8D-4C79-A6E9-110EF8290DEA}" destId="{4E8C6ABD-ECB5-4DB4-9744-E30CA906E029}" srcOrd="2" destOrd="0" presId="urn:microsoft.com/office/officeart/2018/5/layout/IconCircleLabelList"/>
    <dgm:cxn modelId="{85DC54CE-C8D8-7543-AE02-D3DA30711AAC}" type="presParOf" srcId="{F454814E-DA8D-4C79-A6E9-110EF8290DEA}" destId="{E7CBEB1D-E43B-41DA-A5B7-57EDB0814AE9}" srcOrd="3" destOrd="0" presId="urn:microsoft.com/office/officeart/2018/5/layout/IconCircleLabelList"/>
    <dgm:cxn modelId="{79BC490E-56DF-6D40-BD77-FFD462FC1E45}" type="presParOf" srcId="{8186EC81-9D14-4CF5-8FCF-BCD025E1F260}" destId="{FE9D159D-9B06-4FC7-8212-F59E269D3B15}" srcOrd="5" destOrd="0" presId="urn:microsoft.com/office/officeart/2018/5/layout/IconCircleLabelList"/>
    <dgm:cxn modelId="{641DBE9E-55FA-594A-A92C-6E267D474DB2}" type="presParOf" srcId="{8186EC81-9D14-4CF5-8FCF-BCD025E1F260}" destId="{F5E5B3DC-A9B3-4ACA-A122-815C842752A2}" srcOrd="6" destOrd="0" presId="urn:microsoft.com/office/officeart/2018/5/layout/IconCircleLabelList"/>
    <dgm:cxn modelId="{9661824E-5FE4-C440-972D-E656B647D95A}" type="presParOf" srcId="{F5E5B3DC-A9B3-4ACA-A122-815C842752A2}" destId="{7E6E3908-32B4-4EC8-8359-275656E08A5F}" srcOrd="0" destOrd="0" presId="urn:microsoft.com/office/officeart/2018/5/layout/IconCircleLabelList"/>
    <dgm:cxn modelId="{9C8FDE3B-A054-734F-8CB5-94871665C08F}" type="presParOf" srcId="{F5E5B3DC-A9B3-4ACA-A122-815C842752A2}" destId="{F75DDC15-31D3-4022-B81F-9D575F3553EE}" srcOrd="1" destOrd="0" presId="urn:microsoft.com/office/officeart/2018/5/layout/IconCircleLabelList"/>
    <dgm:cxn modelId="{980B04BC-563D-0D4A-9637-F7799D46C7C0}" type="presParOf" srcId="{F5E5B3DC-A9B3-4ACA-A122-815C842752A2}" destId="{85571ADF-4D58-4AA8-AE64-33CFB047366E}" srcOrd="2" destOrd="0" presId="urn:microsoft.com/office/officeart/2018/5/layout/IconCircleLabelList"/>
    <dgm:cxn modelId="{BC64746D-5F9C-D644-9C02-B0C67A7FBD1F}" type="presParOf" srcId="{F5E5B3DC-A9B3-4ACA-A122-815C842752A2}" destId="{30C8978D-291E-4A6E-8A90-DFAC37E38738}" srcOrd="3" destOrd="0" presId="urn:microsoft.com/office/officeart/2018/5/layout/IconCircleLabelList"/>
    <dgm:cxn modelId="{7C68F08D-B5B9-BC44-8DB7-59365621E088}" type="presParOf" srcId="{8186EC81-9D14-4CF5-8FCF-BCD025E1F260}" destId="{4F4329CF-1FAF-41F0-AEAC-B3FDEDF6C88E}" srcOrd="7" destOrd="0" presId="urn:microsoft.com/office/officeart/2018/5/layout/IconCircleLabelList"/>
    <dgm:cxn modelId="{7FF47C1A-288B-9141-A8A1-52EC98A2F1D8}" type="presParOf" srcId="{8186EC81-9D14-4CF5-8FCF-BCD025E1F260}" destId="{AF409F25-27B2-4F73-B8DC-34B0261EFBC0}" srcOrd="8" destOrd="0" presId="urn:microsoft.com/office/officeart/2018/5/layout/IconCircleLabelList"/>
    <dgm:cxn modelId="{60E5C6B3-13D4-A948-B053-3BEDB84344E3}" type="presParOf" srcId="{AF409F25-27B2-4F73-B8DC-34B0261EFBC0}" destId="{15033E2C-2EB4-4A42-8014-2F1D5FA5CF48}" srcOrd="0" destOrd="0" presId="urn:microsoft.com/office/officeart/2018/5/layout/IconCircleLabelList"/>
    <dgm:cxn modelId="{8AC53F9E-C3D3-974E-AE47-7ED94872249B}" type="presParOf" srcId="{AF409F25-27B2-4F73-B8DC-34B0261EFBC0}" destId="{AFFF5EB4-95E2-408B-84EE-E8BA3A8B3143}" srcOrd="1" destOrd="0" presId="urn:microsoft.com/office/officeart/2018/5/layout/IconCircleLabelList"/>
    <dgm:cxn modelId="{C085008A-F30E-1943-84E5-1F499AF232FA}" type="presParOf" srcId="{AF409F25-27B2-4F73-B8DC-34B0261EFBC0}" destId="{83521644-EEE1-4B11-8CCE-E0E8C20201EF}" srcOrd="2" destOrd="0" presId="urn:microsoft.com/office/officeart/2018/5/layout/IconCircleLabelList"/>
    <dgm:cxn modelId="{CAA7FF2B-3F2D-0340-B171-D7FD3F9CBC3C}" type="presParOf" srcId="{AF409F25-27B2-4F73-B8DC-34B0261EFBC0}" destId="{F45CF3C3-F855-4C9F-8227-4B88FF13BD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D0836B-8BD0-4FF4-A5D2-8F83DD057C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57A22091-0221-4E9D-94CF-A7BF752AA9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Content organization </a:t>
          </a:r>
        </a:p>
      </dgm:t>
    </dgm:pt>
    <dgm:pt modelId="{799BB826-ED00-42FC-BBC1-54B531649A27}" type="parTrans" cxnId="{DBD14AFA-DCBF-4F2A-9357-9ED5DC47BA74}">
      <dgm:prSet/>
      <dgm:spPr/>
      <dgm:t>
        <a:bodyPr/>
        <a:lstStyle/>
        <a:p>
          <a:endParaRPr lang="en-US"/>
        </a:p>
      </dgm:t>
    </dgm:pt>
    <dgm:pt modelId="{0D3C0099-5C45-4FC6-B2BE-DCA67B768FDE}" type="sibTrans" cxnId="{DBD14AFA-DCBF-4F2A-9357-9ED5DC47BA74}">
      <dgm:prSet/>
      <dgm:spPr/>
      <dgm:t>
        <a:bodyPr/>
        <a:lstStyle/>
        <a:p>
          <a:endParaRPr lang="en-US"/>
        </a:p>
      </dgm:t>
    </dgm:pt>
    <dgm:pt modelId="{B5F89843-BFDD-4E6C-A3AF-CDEF233B2A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Profiles page</a:t>
          </a:r>
        </a:p>
      </dgm:t>
    </dgm:pt>
    <dgm:pt modelId="{B2EB0C8B-5036-4009-B508-EFCA38250D70}" type="parTrans" cxnId="{6EDC198D-EDBE-4100-BA95-685DF72E13F9}">
      <dgm:prSet/>
      <dgm:spPr/>
      <dgm:t>
        <a:bodyPr/>
        <a:lstStyle/>
        <a:p>
          <a:endParaRPr lang="en-US"/>
        </a:p>
      </dgm:t>
    </dgm:pt>
    <dgm:pt modelId="{5C9C8457-0510-4697-900F-AB35D4B79939}" type="sibTrans" cxnId="{6EDC198D-EDBE-4100-BA95-685DF72E13F9}">
      <dgm:prSet/>
      <dgm:spPr/>
      <dgm:t>
        <a:bodyPr/>
        <a:lstStyle/>
        <a:p>
          <a:endParaRPr lang="en-US"/>
        </a:p>
      </dgm:t>
    </dgm:pt>
    <dgm:pt modelId="{DC7C2B89-81F0-4AB0-B46A-890220268D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Prioritize information </a:t>
          </a:r>
        </a:p>
      </dgm:t>
    </dgm:pt>
    <dgm:pt modelId="{F6A92295-57C6-4E66-AECD-998169785B64}" type="parTrans" cxnId="{7932A6A6-54AB-4C24-991C-51588B4B2854}">
      <dgm:prSet/>
      <dgm:spPr/>
      <dgm:t>
        <a:bodyPr/>
        <a:lstStyle/>
        <a:p>
          <a:endParaRPr lang="en-US"/>
        </a:p>
      </dgm:t>
    </dgm:pt>
    <dgm:pt modelId="{7B5E3553-5F33-4982-9CD7-61D50414AEE0}" type="sibTrans" cxnId="{7932A6A6-54AB-4C24-991C-51588B4B2854}">
      <dgm:prSet/>
      <dgm:spPr/>
      <dgm:t>
        <a:bodyPr/>
        <a:lstStyle/>
        <a:p>
          <a:endParaRPr lang="en-US"/>
        </a:p>
      </dgm:t>
    </dgm:pt>
    <dgm:pt modelId="{7E505225-3548-4C58-B641-0489AB1DF0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Useful links implementation</a:t>
          </a:r>
        </a:p>
      </dgm:t>
    </dgm:pt>
    <dgm:pt modelId="{D3270388-24B7-425F-AFD0-9DC6D1523DB0}" type="parTrans" cxnId="{92EB85AE-E9FC-43E1-981D-958979B5AF68}">
      <dgm:prSet/>
      <dgm:spPr/>
      <dgm:t>
        <a:bodyPr/>
        <a:lstStyle/>
        <a:p>
          <a:endParaRPr lang="en-US"/>
        </a:p>
      </dgm:t>
    </dgm:pt>
    <dgm:pt modelId="{12D1958F-2290-41E6-ACF5-5A797B9D42D7}" type="sibTrans" cxnId="{92EB85AE-E9FC-43E1-981D-958979B5AF68}">
      <dgm:prSet/>
      <dgm:spPr/>
      <dgm:t>
        <a:bodyPr/>
        <a:lstStyle/>
        <a:p>
          <a:endParaRPr lang="en-US"/>
        </a:p>
      </dgm:t>
    </dgm:pt>
    <dgm:pt modelId="{0E3737D7-2023-4B18-99B5-D2579D6FD604}" type="pres">
      <dgm:prSet presAssocID="{58D0836B-8BD0-4FF4-A5D2-8F83DD057C25}" presName="root" presStyleCnt="0">
        <dgm:presLayoutVars>
          <dgm:dir/>
          <dgm:resizeHandles val="exact"/>
        </dgm:presLayoutVars>
      </dgm:prSet>
      <dgm:spPr/>
    </dgm:pt>
    <dgm:pt modelId="{008FF02A-FAD2-4FA3-B4EA-BE81F3C1FC20}" type="pres">
      <dgm:prSet presAssocID="{57A22091-0221-4E9D-94CF-A7BF752AA953}" presName="compNode" presStyleCnt="0"/>
      <dgm:spPr/>
    </dgm:pt>
    <dgm:pt modelId="{613ECCC1-AC16-408E-B0C8-A3EF68289DA9}" type="pres">
      <dgm:prSet presAssocID="{57A22091-0221-4E9D-94CF-A7BF752AA953}" presName="iconBgRect" presStyleLbl="bgShp" presStyleIdx="0" presStyleCnt="4"/>
      <dgm:spPr/>
    </dgm:pt>
    <dgm:pt modelId="{B2685E5D-5A7E-4872-B1A3-15F2435E07C1}" type="pres">
      <dgm:prSet presAssocID="{57A22091-0221-4E9D-94CF-A7BF752AA9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5C04FC6-9F90-4380-8F3B-F6DD3C271127}" type="pres">
      <dgm:prSet presAssocID="{57A22091-0221-4E9D-94CF-A7BF752AA953}" presName="spaceRect" presStyleCnt="0"/>
      <dgm:spPr/>
    </dgm:pt>
    <dgm:pt modelId="{55E72307-BBFD-4136-95EC-798DD8EFDEFC}" type="pres">
      <dgm:prSet presAssocID="{57A22091-0221-4E9D-94CF-A7BF752AA953}" presName="textRect" presStyleLbl="revTx" presStyleIdx="0" presStyleCnt="4">
        <dgm:presLayoutVars>
          <dgm:chMax val="1"/>
          <dgm:chPref val="1"/>
        </dgm:presLayoutVars>
      </dgm:prSet>
      <dgm:spPr/>
    </dgm:pt>
    <dgm:pt modelId="{D7E13C0E-2A2F-473D-A2B0-60FDC4749CB0}" type="pres">
      <dgm:prSet presAssocID="{0D3C0099-5C45-4FC6-B2BE-DCA67B768FDE}" presName="sibTrans" presStyleCnt="0"/>
      <dgm:spPr/>
    </dgm:pt>
    <dgm:pt modelId="{45159ABD-88A9-4449-8970-BFD881777991}" type="pres">
      <dgm:prSet presAssocID="{B5F89843-BFDD-4E6C-A3AF-CDEF233B2ADE}" presName="compNode" presStyleCnt="0"/>
      <dgm:spPr/>
    </dgm:pt>
    <dgm:pt modelId="{9A291F10-DB9A-40E0-A895-3BCD42EDCAE0}" type="pres">
      <dgm:prSet presAssocID="{B5F89843-BFDD-4E6C-A3AF-CDEF233B2ADE}" presName="iconBgRect" presStyleLbl="bgShp" presStyleIdx="1" presStyleCnt="4"/>
      <dgm:spPr/>
    </dgm:pt>
    <dgm:pt modelId="{BFCF2C90-B361-4D62-998B-D4A63CD64927}" type="pres">
      <dgm:prSet presAssocID="{B5F89843-BFDD-4E6C-A3AF-CDEF233B2A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B64AACA-AEA4-4999-891D-4618F4C777BF}" type="pres">
      <dgm:prSet presAssocID="{B5F89843-BFDD-4E6C-A3AF-CDEF233B2ADE}" presName="spaceRect" presStyleCnt="0"/>
      <dgm:spPr/>
    </dgm:pt>
    <dgm:pt modelId="{4BA5D697-80B9-4DCD-BA94-7CCF28558FC1}" type="pres">
      <dgm:prSet presAssocID="{B5F89843-BFDD-4E6C-A3AF-CDEF233B2ADE}" presName="textRect" presStyleLbl="revTx" presStyleIdx="1" presStyleCnt="4">
        <dgm:presLayoutVars>
          <dgm:chMax val="1"/>
          <dgm:chPref val="1"/>
        </dgm:presLayoutVars>
      </dgm:prSet>
      <dgm:spPr/>
    </dgm:pt>
    <dgm:pt modelId="{60A7E5B2-DBE3-4D4A-9EC9-E3553225CFB7}" type="pres">
      <dgm:prSet presAssocID="{5C9C8457-0510-4697-900F-AB35D4B79939}" presName="sibTrans" presStyleCnt="0"/>
      <dgm:spPr/>
    </dgm:pt>
    <dgm:pt modelId="{58B310BD-D8B7-4D34-B6E5-8182EA20F85B}" type="pres">
      <dgm:prSet presAssocID="{DC7C2B89-81F0-4AB0-B46A-890220268D39}" presName="compNode" presStyleCnt="0"/>
      <dgm:spPr/>
    </dgm:pt>
    <dgm:pt modelId="{028E2EE6-E61B-4BE1-8445-EBB3BDF47ABF}" type="pres">
      <dgm:prSet presAssocID="{DC7C2B89-81F0-4AB0-B46A-890220268D39}" presName="iconBgRect" presStyleLbl="bgShp" presStyleIdx="2" presStyleCnt="4"/>
      <dgm:spPr/>
    </dgm:pt>
    <dgm:pt modelId="{166501B1-8E64-46E4-BCB2-70C45A27DE51}" type="pres">
      <dgm:prSet presAssocID="{DC7C2B89-81F0-4AB0-B46A-890220268D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BC8B819-1017-494F-8413-ECB6D1059EB0}" type="pres">
      <dgm:prSet presAssocID="{DC7C2B89-81F0-4AB0-B46A-890220268D39}" presName="spaceRect" presStyleCnt="0"/>
      <dgm:spPr/>
    </dgm:pt>
    <dgm:pt modelId="{D2669875-E6B6-489B-8345-A36F1D4A874F}" type="pres">
      <dgm:prSet presAssocID="{DC7C2B89-81F0-4AB0-B46A-890220268D39}" presName="textRect" presStyleLbl="revTx" presStyleIdx="2" presStyleCnt="4">
        <dgm:presLayoutVars>
          <dgm:chMax val="1"/>
          <dgm:chPref val="1"/>
        </dgm:presLayoutVars>
      </dgm:prSet>
      <dgm:spPr/>
    </dgm:pt>
    <dgm:pt modelId="{72EF0C3D-69C2-40C6-9498-E0E0E44BC8EA}" type="pres">
      <dgm:prSet presAssocID="{7B5E3553-5F33-4982-9CD7-61D50414AEE0}" presName="sibTrans" presStyleCnt="0"/>
      <dgm:spPr/>
    </dgm:pt>
    <dgm:pt modelId="{1FC771E0-BCE2-4A73-B5A4-8DCAFFFF07D1}" type="pres">
      <dgm:prSet presAssocID="{7E505225-3548-4C58-B641-0489AB1DF019}" presName="compNode" presStyleCnt="0"/>
      <dgm:spPr/>
    </dgm:pt>
    <dgm:pt modelId="{2C49BFA8-B2E0-482E-B517-B68C9C029330}" type="pres">
      <dgm:prSet presAssocID="{7E505225-3548-4C58-B641-0489AB1DF019}" presName="iconBgRect" presStyleLbl="bgShp" presStyleIdx="3" presStyleCnt="4"/>
      <dgm:spPr/>
    </dgm:pt>
    <dgm:pt modelId="{1D386B58-3A7F-4F4A-9F87-27F1303D96CB}" type="pres">
      <dgm:prSet presAssocID="{7E505225-3548-4C58-B641-0489AB1DF0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B208B0E0-F82F-40CB-B008-775F5E40088F}" type="pres">
      <dgm:prSet presAssocID="{7E505225-3548-4C58-B641-0489AB1DF019}" presName="spaceRect" presStyleCnt="0"/>
      <dgm:spPr/>
    </dgm:pt>
    <dgm:pt modelId="{02EC28BA-AE30-4E68-BF48-54C0031A8AC6}" type="pres">
      <dgm:prSet presAssocID="{7E505225-3548-4C58-B641-0489AB1DF0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C3820C-35B0-46D5-87FB-9AEE8484020F}" type="presOf" srcId="{DC7C2B89-81F0-4AB0-B46A-890220268D39}" destId="{D2669875-E6B6-489B-8345-A36F1D4A874F}" srcOrd="0" destOrd="0" presId="urn:microsoft.com/office/officeart/2018/5/layout/IconCircleLabelList"/>
    <dgm:cxn modelId="{25FEFC1A-0F83-413E-99A6-3E3513FEDE06}" type="presOf" srcId="{57A22091-0221-4E9D-94CF-A7BF752AA953}" destId="{55E72307-BBFD-4136-95EC-798DD8EFDEFC}" srcOrd="0" destOrd="0" presId="urn:microsoft.com/office/officeart/2018/5/layout/IconCircleLabelList"/>
    <dgm:cxn modelId="{0D80C031-711E-43AE-932F-758B9A25F064}" type="presOf" srcId="{B5F89843-BFDD-4E6C-A3AF-CDEF233B2ADE}" destId="{4BA5D697-80B9-4DCD-BA94-7CCF28558FC1}" srcOrd="0" destOrd="0" presId="urn:microsoft.com/office/officeart/2018/5/layout/IconCircleLabelList"/>
    <dgm:cxn modelId="{3F4D6A89-E97E-4E8B-8248-1DE757FCF6BB}" type="presOf" srcId="{58D0836B-8BD0-4FF4-A5D2-8F83DD057C25}" destId="{0E3737D7-2023-4B18-99B5-D2579D6FD604}" srcOrd="0" destOrd="0" presId="urn:microsoft.com/office/officeart/2018/5/layout/IconCircleLabelList"/>
    <dgm:cxn modelId="{C931C289-2788-476A-8AD8-E1A3E6A46CC1}" type="presOf" srcId="{7E505225-3548-4C58-B641-0489AB1DF019}" destId="{02EC28BA-AE30-4E68-BF48-54C0031A8AC6}" srcOrd="0" destOrd="0" presId="urn:microsoft.com/office/officeart/2018/5/layout/IconCircleLabelList"/>
    <dgm:cxn modelId="{6EDC198D-EDBE-4100-BA95-685DF72E13F9}" srcId="{58D0836B-8BD0-4FF4-A5D2-8F83DD057C25}" destId="{B5F89843-BFDD-4E6C-A3AF-CDEF233B2ADE}" srcOrd="1" destOrd="0" parTransId="{B2EB0C8B-5036-4009-B508-EFCA38250D70}" sibTransId="{5C9C8457-0510-4697-900F-AB35D4B79939}"/>
    <dgm:cxn modelId="{7932A6A6-54AB-4C24-991C-51588B4B2854}" srcId="{58D0836B-8BD0-4FF4-A5D2-8F83DD057C25}" destId="{DC7C2B89-81F0-4AB0-B46A-890220268D39}" srcOrd="2" destOrd="0" parTransId="{F6A92295-57C6-4E66-AECD-998169785B64}" sibTransId="{7B5E3553-5F33-4982-9CD7-61D50414AEE0}"/>
    <dgm:cxn modelId="{92EB85AE-E9FC-43E1-981D-958979B5AF68}" srcId="{58D0836B-8BD0-4FF4-A5D2-8F83DD057C25}" destId="{7E505225-3548-4C58-B641-0489AB1DF019}" srcOrd="3" destOrd="0" parTransId="{D3270388-24B7-425F-AFD0-9DC6D1523DB0}" sibTransId="{12D1958F-2290-41E6-ACF5-5A797B9D42D7}"/>
    <dgm:cxn modelId="{DBD14AFA-DCBF-4F2A-9357-9ED5DC47BA74}" srcId="{58D0836B-8BD0-4FF4-A5D2-8F83DD057C25}" destId="{57A22091-0221-4E9D-94CF-A7BF752AA953}" srcOrd="0" destOrd="0" parTransId="{799BB826-ED00-42FC-BBC1-54B531649A27}" sibTransId="{0D3C0099-5C45-4FC6-B2BE-DCA67B768FDE}"/>
    <dgm:cxn modelId="{06EF7C93-B00A-448E-A716-51762F241116}" type="presParOf" srcId="{0E3737D7-2023-4B18-99B5-D2579D6FD604}" destId="{008FF02A-FAD2-4FA3-B4EA-BE81F3C1FC20}" srcOrd="0" destOrd="0" presId="urn:microsoft.com/office/officeart/2018/5/layout/IconCircleLabelList"/>
    <dgm:cxn modelId="{E76BE94A-A2B3-4631-9C8A-3F19CC21FE30}" type="presParOf" srcId="{008FF02A-FAD2-4FA3-B4EA-BE81F3C1FC20}" destId="{613ECCC1-AC16-408E-B0C8-A3EF68289DA9}" srcOrd="0" destOrd="0" presId="urn:microsoft.com/office/officeart/2018/5/layout/IconCircleLabelList"/>
    <dgm:cxn modelId="{F320E7B5-4C7E-41BF-96D9-05DF04A6E1E9}" type="presParOf" srcId="{008FF02A-FAD2-4FA3-B4EA-BE81F3C1FC20}" destId="{B2685E5D-5A7E-4872-B1A3-15F2435E07C1}" srcOrd="1" destOrd="0" presId="urn:microsoft.com/office/officeart/2018/5/layout/IconCircleLabelList"/>
    <dgm:cxn modelId="{C6417608-15A6-4970-8C15-8BE9AA07C9EB}" type="presParOf" srcId="{008FF02A-FAD2-4FA3-B4EA-BE81F3C1FC20}" destId="{85C04FC6-9F90-4380-8F3B-F6DD3C271127}" srcOrd="2" destOrd="0" presId="urn:microsoft.com/office/officeart/2018/5/layout/IconCircleLabelList"/>
    <dgm:cxn modelId="{4D36F845-154B-426C-94FC-4D01FB7748CE}" type="presParOf" srcId="{008FF02A-FAD2-4FA3-B4EA-BE81F3C1FC20}" destId="{55E72307-BBFD-4136-95EC-798DD8EFDEFC}" srcOrd="3" destOrd="0" presId="urn:microsoft.com/office/officeart/2018/5/layout/IconCircleLabelList"/>
    <dgm:cxn modelId="{854F8133-41EE-46C0-B565-F07DFD82EA0A}" type="presParOf" srcId="{0E3737D7-2023-4B18-99B5-D2579D6FD604}" destId="{D7E13C0E-2A2F-473D-A2B0-60FDC4749CB0}" srcOrd="1" destOrd="0" presId="urn:microsoft.com/office/officeart/2018/5/layout/IconCircleLabelList"/>
    <dgm:cxn modelId="{5C0C97DD-B73C-402B-8D60-B6C07DAC2BF1}" type="presParOf" srcId="{0E3737D7-2023-4B18-99B5-D2579D6FD604}" destId="{45159ABD-88A9-4449-8970-BFD881777991}" srcOrd="2" destOrd="0" presId="urn:microsoft.com/office/officeart/2018/5/layout/IconCircleLabelList"/>
    <dgm:cxn modelId="{D1440625-4DE5-477B-8C9E-ED2D51EADA11}" type="presParOf" srcId="{45159ABD-88A9-4449-8970-BFD881777991}" destId="{9A291F10-DB9A-40E0-A895-3BCD42EDCAE0}" srcOrd="0" destOrd="0" presId="urn:microsoft.com/office/officeart/2018/5/layout/IconCircleLabelList"/>
    <dgm:cxn modelId="{4A87C00E-89C5-4702-992F-75F4109F3BA6}" type="presParOf" srcId="{45159ABD-88A9-4449-8970-BFD881777991}" destId="{BFCF2C90-B361-4D62-998B-D4A63CD64927}" srcOrd="1" destOrd="0" presId="urn:microsoft.com/office/officeart/2018/5/layout/IconCircleLabelList"/>
    <dgm:cxn modelId="{645098A6-985C-4F0C-A71F-E0864D92D1AB}" type="presParOf" srcId="{45159ABD-88A9-4449-8970-BFD881777991}" destId="{9B64AACA-AEA4-4999-891D-4618F4C777BF}" srcOrd="2" destOrd="0" presId="urn:microsoft.com/office/officeart/2018/5/layout/IconCircleLabelList"/>
    <dgm:cxn modelId="{9056FC7E-12DA-4C25-B04F-EA3655D6D79F}" type="presParOf" srcId="{45159ABD-88A9-4449-8970-BFD881777991}" destId="{4BA5D697-80B9-4DCD-BA94-7CCF28558FC1}" srcOrd="3" destOrd="0" presId="urn:microsoft.com/office/officeart/2018/5/layout/IconCircleLabelList"/>
    <dgm:cxn modelId="{52FD989A-3D18-43DC-B777-072A663CA42B}" type="presParOf" srcId="{0E3737D7-2023-4B18-99B5-D2579D6FD604}" destId="{60A7E5B2-DBE3-4D4A-9EC9-E3553225CFB7}" srcOrd="3" destOrd="0" presId="urn:microsoft.com/office/officeart/2018/5/layout/IconCircleLabelList"/>
    <dgm:cxn modelId="{E9632648-6CBC-43D2-9AD5-88D8DBD90887}" type="presParOf" srcId="{0E3737D7-2023-4B18-99B5-D2579D6FD604}" destId="{58B310BD-D8B7-4D34-B6E5-8182EA20F85B}" srcOrd="4" destOrd="0" presId="urn:microsoft.com/office/officeart/2018/5/layout/IconCircleLabelList"/>
    <dgm:cxn modelId="{6CFA4AB7-C92C-4125-9EAD-EBA4F7D93E38}" type="presParOf" srcId="{58B310BD-D8B7-4D34-B6E5-8182EA20F85B}" destId="{028E2EE6-E61B-4BE1-8445-EBB3BDF47ABF}" srcOrd="0" destOrd="0" presId="urn:microsoft.com/office/officeart/2018/5/layout/IconCircleLabelList"/>
    <dgm:cxn modelId="{783DD873-D79A-4A3A-86D4-009A1C2A32A7}" type="presParOf" srcId="{58B310BD-D8B7-4D34-B6E5-8182EA20F85B}" destId="{166501B1-8E64-46E4-BCB2-70C45A27DE51}" srcOrd="1" destOrd="0" presId="urn:microsoft.com/office/officeart/2018/5/layout/IconCircleLabelList"/>
    <dgm:cxn modelId="{F03C57B5-7A5D-4547-8116-3ED39F69D94A}" type="presParOf" srcId="{58B310BD-D8B7-4D34-B6E5-8182EA20F85B}" destId="{7BC8B819-1017-494F-8413-ECB6D1059EB0}" srcOrd="2" destOrd="0" presId="urn:microsoft.com/office/officeart/2018/5/layout/IconCircleLabelList"/>
    <dgm:cxn modelId="{88A4665A-0153-4D12-A061-6C85D115DEF6}" type="presParOf" srcId="{58B310BD-D8B7-4D34-B6E5-8182EA20F85B}" destId="{D2669875-E6B6-489B-8345-A36F1D4A874F}" srcOrd="3" destOrd="0" presId="urn:microsoft.com/office/officeart/2018/5/layout/IconCircleLabelList"/>
    <dgm:cxn modelId="{998C0483-5C08-4779-ACD6-E66055EC80E1}" type="presParOf" srcId="{0E3737D7-2023-4B18-99B5-D2579D6FD604}" destId="{72EF0C3D-69C2-40C6-9498-E0E0E44BC8EA}" srcOrd="5" destOrd="0" presId="urn:microsoft.com/office/officeart/2018/5/layout/IconCircleLabelList"/>
    <dgm:cxn modelId="{1119AF1D-DD2C-41EB-BDEA-51CD139D9FBB}" type="presParOf" srcId="{0E3737D7-2023-4B18-99B5-D2579D6FD604}" destId="{1FC771E0-BCE2-4A73-B5A4-8DCAFFFF07D1}" srcOrd="6" destOrd="0" presId="urn:microsoft.com/office/officeart/2018/5/layout/IconCircleLabelList"/>
    <dgm:cxn modelId="{FE7F8AB7-A9B5-4912-9D15-600436E691D0}" type="presParOf" srcId="{1FC771E0-BCE2-4A73-B5A4-8DCAFFFF07D1}" destId="{2C49BFA8-B2E0-482E-B517-B68C9C029330}" srcOrd="0" destOrd="0" presId="urn:microsoft.com/office/officeart/2018/5/layout/IconCircleLabelList"/>
    <dgm:cxn modelId="{6ED005FA-8C01-4A10-B87C-75A4645AC0DE}" type="presParOf" srcId="{1FC771E0-BCE2-4A73-B5A4-8DCAFFFF07D1}" destId="{1D386B58-3A7F-4F4A-9F87-27F1303D96CB}" srcOrd="1" destOrd="0" presId="urn:microsoft.com/office/officeart/2018/5/layout/IconCircleLabelList"/>
    <dgm:cxn modelId="{3304EFBA-675C-42B1-9C99-54639E4846C2}" type="presParOf" srcId="{1FC771E0-BCE2-4A73-B5A4-8DCAFFFF07D1}" destId="{B208B0E0-F82F-40CB-B008-775F5E40088F}" srcOrd="2" destOrd="0" presId="urn:microsoft.com/office/officeart/2018/5/layout/IconCircleLabelList"/>
    <dgm:cxn modelId="{33DF9C12-3B4F-4EFF-B58F-E97677E01BB9}" type="presParOf" srcId="{1FC771E0-BCE2-4A73-B5A4-8DCAFFFF07D1}" destId="{02EC28BA-AE30-4E68-BF48-54C0031A8A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741E5C-ED5C-4B64-BDAE-010DDB1F6C7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E85F310-029A-4589-B80A-242ADAFBB4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Demo of the working application </a:t>
          </a:r>
          <a:endParaRPr lang="en-US"/>
        </a:p>
      </dgm:t>
    </dgm:pt>
    <dgm:pt modelId="{9E1DFCC6-4EAA-4CBD-8239-9A5A3E657201}" type="parTrans" cxnId="{DFE7F295-9D3A-4272-98A8-A12F9532CFB8}">
      <dgm:prSet/>
      <dgm:spPr/>
      <dgm:t>
        <a:bodyPr/>
        <a:lstStyle/>
        <a:p>
          <a:endParaRPr lang="en-US"/>
        </a:p>
      </dgm:t>
    </dgm:pt>
    <dgm:pt modelId="{08622FC5-4A00-43EC-8F1D-308D2801953D}" type="sibTrans" cxnId="{DFE7F295-9D3A-4272-98A8-A12F9532CF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645FA6-60EB-4971-BAA6-4A782B812FB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New meeting Wednesday 5th Dec</a:t>
          </a:r>
          <a:endParaRPr lang="en-US"/>
        </a:p>
      </dgm:t>
    </dgm:pt>
    <dgm:pt modelId="{BDDA3508-B7C9-4CFB-8E20-5565ACA66C8C}" type="parTrans" cxnId="{4559524E-BA7B-458B-9AB4-6074C4DB3C28}">
      <dgm:prSet/>
      <dgm:spPr/>
      <dgm:t>
        <a:bodyPr/>
        <a:lstStyle/>
        <a:p>
          <a:endParaRPr lang="en-US"/>
        </a:p>
      </dgm:t>
    </dgm:pt>
    <dgm:pt modelId="{3453667D-B9AE-4265-B618-DFCB64F7C48D}" type="sibTrans" cxnId="{4559524E-BA7B-458B-9AB4-6074C4DB3C28}">
      <dgm:prSet/>
      <dgm:spPr/>
      <dgm:t>
        <a:bodyPr/>
        <a:lstStyle/>
        <a:p>
          <a:endParaRPr lang="en-US"/>
        </a:p>
      </dgm:t>
    </dgm:pt>
    <dgm:pt modelId="{1BC2FBED-F954-41A7-95DD-96A599960043}" type="pres">
      <dgm:prSet presAssocID="{90741E5C-ED5C-4B64-BDAE-010DDB1F6C74}" presName="root" presStyleCnt="0">
        <dgm:presLayoutVars>
          <dgm:dir/>
          <dgm:resizeHandles val="exact"/>
        </dgm:presLayoutVars>
      </dgm:prSet>
      <dgm:spPr/>
    </dgm:pt>
    <dgm:pt modelId="{193E24CB-CCC2-4F2F-B048-B7F3819D25E8}" type="pres">
      <dgm:prSet presAssocID="{90741E5C-ED5C-4B64-BDAE-010DDB1F6C74}" presName="container" presStyleCnt="0">
        <dgm:presLayoutVars>
          <dgm:dir/>
          <dgm:resizeHandles val="exact"/>
        </dgm:presLayoutVars>
      </dgm:prSet>
      <dgm:spPr/>
    </dgm:pt>
    <dgm:pt modelId="{7FBBF35F-1DCF-4A86-B134-9A02CC81D902}" type="pres">
      <dgm:prSet presAssocID="{4E85F310-029A-4589-B80A-242ADAFBB435}" presName="compNode" presStyleCnt="0"/>
      <dgm:spPr/>
    </dgm:pt>
    <dgm:pt modelId="{4EEDB04A-8909-4031-BE81-F87640060A40}" type="pres">
      <dgm:prSet presAssocID="{4E85F310-029A-4589-B80A-242ADAFBB435}" presName="iconBgRect" presStyleLbl="bgShp" presStyleIdx="0" presStyleCnt="2"/>
      <dgm:spPr/>
    </dgm:pt>
    <dgm:pt modelId="{7D635FBB-A4D1-4DE4-B7F5-5A18ACCDA8F4}" type="pres">
      <dgm:prSet presAssocID="{4E85F310-029A-4589-B80A-242ADAFBB4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D6698F1-2D3E-49C0-83F6-683958043EB6}" type="pres">
      <dgm:prSet presAssocID="{4E85F310-029A-4589-B80A-242ADAFBB435}" presName="spaceRect" presStyleCnt="0"/>
      <dgm:spPr/>
    </dgm:pt>
    <dgm:pt modelId="{E69D2008-E26F-492F-A1F4-4C515DB05157}" type="pres">
      <dgm:prSet presAssocID="{4E85F310-029A-4589-B80A-242ADAFBB435}" presName="textRect" presStyleLbl="revTx" presStyleIdx="0" presStyleCnt="2">
        <dgm:presLayoutVars>
          <dgm:chMax val="1"/>
          <dgm:chPref val="1"/>
        </dgm:presLayoutVars>
      </dgm:prSet>
      <dgm:spPr/>
    </dgm:pt>
    <dgm:pt modelId="{DDD98F8B-7116-4328-8970-AEAD27E59AF9}" type="pres">
      <dgm:prSet presAssocID="{08622FC5-4A00-43EC-8F1D-308D2801953D}" presName="sibTrans" presStyleLbl="sibTrans2D1" presStyleIdx="0" presStyleCnt="0"/>
      <dgm:spPr/>
    </dgm:pt>
    <dgm:pt modelId="{DBE59C36-84D0-4653-9E3B-86BC714329FC}" type="pres">
      <dgm:prSet presAssocID="{EF645FA6-60EB-4971-BAA6-4A782B812FB5}" presName="compNode" presStyleCnt="0"/>
      <dgm:spPr/>
    </dgm:pt>
    <dgm:pt modelId="{349D5B22-3CC4-47FC-847C-76B3A2A9E116}" type="pres">
      <dgm:prSet presAssocID="{EF645FA6-60EB-4971-BAA6-4A782B812FB5}" presName="iconBgRect" presStyleLbl="bgShp" presStyleIdx="1" presStyleCnt="2"/>
      <dgm:spPr/>
    </dgm:pt>
    <dgm:pt modelId="{539E25B5-5917-4FC7-BDFA-EF55649B3844}" type="pres">
      <dgm:prSet presAssocID="{EF645FA6-60EB-4971-BAA6-4A782B812F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EB459829-88DC-4960-B380-E755F5C25015}" type="pres">
      <dgm:prSet presAssocID="{EF645FA6-60EB-4971-BAA6-4A782B812FB5}" presName="spaceRect" presStyleCnt="0"/>
      <dgm:spPr/>
    </dgm:pt>
    <dgm:pt modelId="{31CA6B2B-71A2-4663-AC2D-5D87DFB48C96}" type="pres">
      <dgm:prSet presAssocID="{EF645FA6-60EB-4971-BAA6-4A782B812F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9AF61B-EF04-664F-83C6-1A0D8BA4C9D4}" type="presOf" srcId="{90741E5C-ED5C-4B64-BDAE-010DDB1F6C74}" destId="{1BC2FBED-F954-41A7-95DD-96A599960043}" srcOrd="0" destOrd="0" presId="urn:microsoft.com/office/officeart/2018/2/layout/IconCircleList"/>
    <dgm:cxn modelId="{3287EE3F-0B63-E24D-B289-1E42B781AB92}" type="presOf" srcId="{4E85F310-029A-4589-B80A-242ADAFBB435}" destId="{E69D2008-E26F-492F-A1F4-4C515DB05157}" srcOrd="0" destOrd="0" presId="urn:microsoft.com/office/officeart/2018/2/layout/IconCircleList"/>
    <dgm:cxn modelId="{4559524E-BA7B-458B-9AB4-6074C4DB3C28}" srcId="{90741E5C-ED5C-4B64-BDAE-010DDB1F6C74}" destId="{EF645FA6-60EB-4971-BAA6-4A782B812FB5}" srcOrd="1" destOrd="0" parTransId="{BDDA3508-B7C9-4CFB-8E20-5565ACA66C8C}" sibTransId="{3453667D-B9AE-4265-B618-DFCB64F7C48D}"/>
    <dgm:cxn modelId="{FBF8098F-6AE9-474E-AB27-54E93FD8EE1D}" type="presOf" srcId="{08622FC5-4A00-43EC-8F1D-308D2801953D}" destId="{DDD98F8B-7116-4328-8970-AEAD27E59AF9}" srcOrd="0" destOrd="0" presId="urn:microsoft.com/office/officeart/2018/2/layout/IconCircleList"/>
    <dgm:cxn modelId="{DFE7F295-9D3A-4272-98A8-A12F9532CFB8}" srcId="{90741E5C-ED5C-4B64-BDAE-010DDB1F6C74}" destId="{4E85F310-029A-4589-B80A-242ADAFBB435}" srcOrd="0" destOrd="0" parTransId="{9E1DFCC6-4EAA-4CBD-8239-9A5A3E657201}" sibTransId="{08622FC5-4A00-43EC-8F1D-308D2801953D}"/>
    <dgm:cxn modelId="{BAE756D4-17F9-4144-919A-8B4A66958F2C}" type="presOf" srcId="{EF645FA6-60EB-4971-BAA6-4A782B812FB5}" destId="{31CA6B2B-71A2-4663-AC2D-5D87DFB48C96}" srcOrd="0" destOrd="0" presId="urn:microsoft.com/office/officeart/2018/2/layout/IconCircleList"/>
    <dgm:cxn modelId="{C63B6111-90D2-9746-A166-EC6AF46DF33A}" type="presParOf" srcId="{1BC2FBED-F954-41A7-95DD-96A599960043}" destId="{193E24CB-CCC2-4F2F-B048-B7F3819D25E8}" srcOrd="0" destOrd="0" presId="urn:microsoft.com/office/officeart/2018/2/layout/IconCircleList"/>
    <dgm:cxn modelId="{E3066F86-79C6-5C49-9827-50C1303BAE94}" type="presParOf" srcId="{193E24CB-CCC2-4F2F-B048-B7F3819D25E8}" destId="{7FBBF35F-1DCF-4A86-B134-9A02CC81D902}" srcOrd="0" destOrd="0" presId="urn:microsoft.com/office/officeart/2018/2/layout/IconCircleList"/>
    <dgm:cxn modelId="{92180A0A-7019-EB4D-92AD-689E4A51A291}" type="presParOf" srcId="{7FBBF35F-1DCF-4A86-B134-9A02CC81D902}" destId="{4EEDB04A-8909-4031-BE81-F87640060A40}" srcOrd="0" destOrd="0" presId="urn:microsoft.com/office/officeart/2018/2/layout/IconCircleList"/>
    <dgm:cxn modelId="{C67CCC67-DED3-3144-9943-B48E4B40A18C}" type="presParOf" srcId="{7FBBF35F-1DCF-4A86-B134-9A02CC81D902}" destId="{7D635FBB-A4D1-4DE4-B7F5-5A18ACCDA8F4}" srcOrd="1" destOrd="0" presId="urn:microsoft.com/office/officeart/2018/2/layout/IconCircleList"/>
    <dgm:cxn modelId="{6909C24E-9DCA-A941-BDB9-9892848B049B}" type="presParOf" srcId="{7FBBF35F-1DCF-4A86-B134-9A02CC81D902}" destId="{3D6698F1-2D3E-49C0-83F6-683958043EB6}" srcOrd="2" destOrd="0" presId="urn:microsoft.com/office/officeart/2018/2/layout/IconCircleList"/>
    <dgm:cxn modelId="{8E09ED6D-6575-694D-8D94-8A2B2E99B8AC}" type="presParOf" srcId="{7FBBF35F-1DCF-4A86-B134-9A02CC81D902}" destId="{E69D2008-E26F-492F-A1F4-4C515DB05157}" srcOrd="3" destOrd="0" presId="urn:microsoft.com/office/officeart/2018/2/layout/IconCircleList"/>
    <dgm:cxn modelId="{F5BF3263-B6B6-D64A-B2C4-12BBE588A153}" type="presParOf" srcId="{193E24CB-CCC2-4F2F-B048-B7F3819D25E8}" destId="{DDD98F8B-7116-4328-8970-AEAD27E59AF9}" srcOrd="1" destOrd="0" presId="urn:microsoft.com/office/officeart/2018/2/layout/IconCircleList"/>
    <dgm:cxn modelId="{6CA2CF3E-3659-634E-8FAA-73F2E16EDDD9}" type="presParOf" srcId="{193E24CB-CCC2-4F2F-B048-B7F3819D25E8}" destId="{DBE59C36-84D0-4653-9E3B-86BC714329FC}" srcOrd="2" destOrd="0" presId="urn:microsoft.com/office/officeart/2018/2/layout/IconCircleList"/>
    <dgm:cxn modelId="{E70D7321-F5E7-7F44-AE38-7A43007D3AED}" type="presParOf" srcId="{DBE59C36-84D0-4653-9E3B-86BC714329FC}" destId="{349D5B22-3CC4-47FC-847C-76B3A2A9E116}" srcOrd="0" destOrd="0" presId="urn:microsoft.com/office/officeart/2018/2/layout/IconCircleList"/>
    <dgm:cxn modelId="{8DE6B7FD-103A-F547-9F2A-CD0ED3C12DE4}" type="presParOf" srcId="{DBE59C36-84D0-4653-9E3B-86BC714329FC}" destId="{539E25B5-5917-4FC7-BDFA-EF55649B3844}" srcOrd="1" destOrd="0" presId="urn:microsoft.com/office/officeart/2018/2/layout/IconCircleList"/>
    <dgm:cxn modelId="{2D199CE5-BA1E-A84C-9438-0884B87BEDC3}" type="presParOf" srcId="{DBE59C36-84D0-4653-9E3B-86BC714329FC}" destId="{EB459829-88DC-4960-B380-E755F5C25015}" srcOrd="2" destOrd="0" presId="urn:microsoft.com/office/officeart/2018/2/layout/IconCircleList"/>
    <dgm:cxn modelId="{6B4217DF-F789-E54F-B5A7-85E6184BBB64}" type="presParOf" srcId="{DBE59C36-84D0-4653-9E3B-86BC714329FC}" destId="{31CA6B2B-71A2-4663-AC2D-5D87DFB48C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020A7-3D39-4AF1-A655-FECEF9CC41AA}">
      <dsp:nvSpPr>
        <dsp:cNvPr id="0" name=""/>
        <dsp:cNvSpPr/>
      </dsp:nvSpPr>
      <dsp:spPr>
        <a:xfrm>
          <a:off x="631199" y="6850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706C4-9C96-4EED-97A3-2C32286EB9AE}">
      <dsp:nvSpPr>
        <dsp:cNvPr id="0" name=""/>
        <dsp:cNvSpPr/>
      </dsp:nvSpPr>
      <dsp:spPr>
        <a:xfrm>
          <a:off x="86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674AB-F862-4EB8-AF41-12547EDD2096}">
      <dsp:nvSpPr>
        <dsp:cNvPr id="0" name=""/>
        <dsp:cNvSpPr/>
      </dsp:nvSpPr>
      <dsp:spPr>
        <a:xfrm>
          <a:off x="280199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Iwic events API </a:t>
          </a:r>
        </a:p>
      </dsp:txBody>
      <dsp:txXfrm>
        <a:off x="280199" y="2125031"/>
        <a:ext cx="1800000" cy="720000"/>
      </dsp:txXfrm>
    </dsp:sp>
    <dsp:sp modelId="{688C7145-3598-4D10-8332-C3B19762B5E6}">
      <dsp:nvSpPr>
        <dsp:cNvPr id="0" name=""/>
        <dsp:cNvSpPr/>
      </dsp:nvSpPr>
      <dsp:spPr>
        <a:xfrm>
          <a:off x="2746200" y="6850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F85C4-9E59-47A0-9E23-4FF11EB955BE}">
      <dsp:nvSpPr>
        <dsp:cNvPr id="0" name=""/>
        <dsp:cNvSpPr/>
      </dsp:nvSpPr>
      <dsp:spPr>
        <a:xfrm>
          <a:off x="298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97C02-FDC4-4526-AD30-8B0650329CD9}">
      <dsp:nvSpPr>
        <dsp:cNvPr id="0" name=""/>
        <dsp:cNvSpPr/>
      </dsp:nvSpPr>
      <dsp:spPr>
        <a:xfrm>
          <a:off x="239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User interface</a:t>
          </a:r>
        </a:p>
      </dsp:txBody>
      <dsp:txXfrm>
        <a:off x="2395200" y="2125031"/>
        <a:ext cx="1800000" cy="720000"/>
      </dsp:txXfrm>
    </dsp:sp>
    <dsp:sp modelId="{125539AA-BF82-4269-B13A-5D5329B32AEE}">
      <dsp:nvSpPr>
        <dsp:cNvPr id="0" name=""/>
        <dsp:cNvSpPr/>
      </dsp:nvSpPr>
      <dsp:spPr>
        <a:xfrm>
          <a:off x="4861200" y="6850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C9F24-A6BE-4A1F-8ECA-748902FC5B1A}">
      <dsp:nvSpPr>
        <dsp:cNvPr id="0" name=""/>
        <dsp:cNvSpPr/>
      </dsp:nvSpPr>
      <dsp:spPr>
        <a:xfrm>
          <a:off x="509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71F16-8614-4F0F-B9A4-424B3C2EF7CA}">
      <dsp:nvSpPr>
        <dsp:cNvPr id="0" name=""/>
        <dsp:cNvSpPr/>
      </dsp:nvSpPr>
      <dsp:spPr>
        <a:xfrm>
          <a:off x="451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cs typeface="Calibri Light"/>
            </a:rPr>
            <a:t>Payment methods</a:t>
          </a:r>
        </a:p>
      </dsp:txBody>
      <dsp:txXfrm>
        <a:off x="4510200" y="2125031"/>
        <a:ext cx="1800000" cy="720000"/>
      </dsp:txXfrm>
    </dsp:sp>
    <dsp:sp modelId="{D48D6D51-AF5E-4A02-A18C-EAC5F27D0845}">
      <dsp:nvSpPr>
        <dsp:cNvPr id="0" name=""/>
        <dsp:cNvSpPr/>
      </dsp:nvSpPr>
      <dsp:spPr>
        <a:xfrm>
          <a:off x="6976200" y="6850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105F8-E4D3-4337-8074-6BA0D974174E}">
      <dsp:nvSpPr>
        <dsp:cNvPr id="0" name=""/>
        <dsp:cNvSpPr/>
      </dsp:nvSpPr>
      <dsp:spPr>
        <a:xfrm>
          <a:off x="721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ABFC1-26C5-4638-A102-F9B0FFB677EC}">
      <dsp:nvSpPr>
        <dsp:cNvPr id="0" name=""/>
        <dsp:cNvSpPr/>
      </dsp:nvSpPr>
      <dsp:spPr>
        <a:xfrm>
          <a:off x="662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cs typeface="Calibri Light"/>
            </a:rPr>
            <a:t>Working </a:t>
          </a:r>
          <a:r>
            <a:rPr lang="en-US" sz="1500" kern="1200"/>
            <a:t>LOGIN page</a:t>
          </a:r>
        </a:p>
      </dsp:txBody>
      <dsp:txXfrm>
        <a:off x="6625200" y="2125031"/>
        <a:ext cx="1800000" cy="720000"/>
      </dsp:txXfrm>
    </dsp:sp>
    <dsp:sp modelId="{E713CA98-2D1C-4A37-80AB-BC4CE047968C}">
      <dsp:nvSpPr>
        <dsp:cNvPr id="0" name=""/>
        <dsp:cNvSpPr/>
      </dsp:nvSpPr>
      <dsp:spPr>
        <a:xfrm>
          <a:off x="9091200" y="6850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67CAC-BA61-4A22-B18F-D07B502211F0}">
      <dsp:nvSpPr>
        <dsp:cNvPr id="0" name=""/>
        <dsp:cNvSpPr/>
      </dsp:nvSpPr>
      <dsp:spPr>
        <a:xfrm>
          <a:off x="9325199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/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3E3C7-A1C3-44DD-A2E6-40B24C63F35C}">
      <dsp:nvSpPr>
        <dsp:cNvPr id="0" name=""/>
        <dsp:cNvSpPr/>
      </dsp:nvSpPr>
      <dsp:spPr>
        <a:xfrm>
          <a:off x="874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cs typeface="Calibri Light"/>
            </a:rPr>
            <a:t>Detailed Software Tracking</a:t>
          </a:r>
        </a:p>
      </dsp:txBody>
      <dsp:txXfrm>
        <a:off x="8740200" y="212503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594FF-DB12-435C-8EAA-8875CA1C3B8E}">
      <dsp:nvSpPr>
        <dsp:cNvPr id="0" name=""/>
        <dsp:cNvSpPr/>
      </dsp:nvSpPr>
      <dsp:spPr>
        <a:xfrm>
          <a:off x="173481" y="1439325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3EDA0-76FB-4995-99EA-9575EBEAE2BB}">
      <dsp:nvSpPr>
        <dsp:cNvPr id="0" name=""/>
        <dsp:cNvSpPr/>
      </dsp:nvSpPr>
      <dsp:spPr>
        <a:xfrm>
          <a:off x="364143" y="1629986"/>
          <a:ext cx="526590" cy="526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2A249-A5EE-43D4-B359-C978085BA679}">
      <dsp:nvSpPr>
        <dsp:cNvPr id="0" name=""/>
        <dsp:cNvSpPr/>
      </dsp:nvSpPr>
      <dsp:spPr>
        <a:xfrm>
          <a:off x="1275948" y="1439325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Continuity to design using provided content</a:t>
          </a:r>
          <a:endParaRPr lang="en-US" sz="1900" kern="1200"/>
        </a:p>
      </dsp:txBody>
      <dsp:txXfrm>
        <a:off x="1275948" y="1439325"/>
        <a:ext cx="2140082" cy="907914"/>
      </dsp:txXfrm>
    </dsp:sp>
    <dsp:sp modelId="{F8A01913-62BE-46F8-BD64-D96F7BE94C7E}">
      <dsp:nvSpPr>
        <dsp:cNvPr id="0" name=""/>
        <dsp:cNvSpPr/>
      </dsp:nvSpPr>
      <dsp:spPr>
        <a:xfrm>
          <a:off x="3788925" y="1439325"/>
          <a:ext cx="907914" cy="9079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2EDB7-2BA1-4BCC-81C5-5EFD7B6AC5A7}">
      <dsp:nvSpPr>
        <dsp:cNvPr id="0" name=""/>
        <dsp:cNvSpPr/>
      </dsp:nvSpPr>
      <dsp:spPr>
        <a:xfrm>
          <a:off x="3979586" y="1629986"/>
          <a:ext cx="526590" cy="526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0BAF7-B966-43F5-986F-CCEC1D97A935}">
      <dsp:nvSpPr>
        <dsp:cNvPr id="0" name=""/>
        <dsp:cNvSpPr/>
      </dsp:nvSpPr>
      <dsp:spPr>
        <a:xfrm>
          <a:off x="4891392" y="1439325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Actually pulling from Event bright</a:t>
          </a:r>
          <a:endParaRPr lang="en-US" sz="1900" kern="1200"/>
        </a:p>
      </dsp:txBody>
      <dsp:txXfrm>
        <a:off x="4891392" y="1439325"/>
        <a:ext cx="2140082" cy="907914"/>
      </dsp:txXfrm>
    </dsp:sp>
    <dsp:sp modelId="{D8A99F80-C5BE-44BC-BF5B-B9635C36F1CC}">
      <dsp:nvSpPr>
        <dsp:cNvPr id="0" name=""/>
        <dsp:cNvSpPr/>
      </dsp:nvSpPr>
      <dsp:spPr>
        <a:xfrm>
          <a:off x="7404368" y="1439325"/>
          <a:ext cx="907914" cy="9079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E0F55-8A9D-4DB3-92E2-8693B5DE5B9C}">
      <dsp:nvSpPr>
        <dsp:cNvPr id="0" name=""/>
        <dsp:cNvSpPr/>
      </dsp:nvSpPr>
      <dsp:spPr>
        <a:xfrm>
          <a:off x="7595030" y="1629986"/>
          <a:ext cx="526590" cy="526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605FE-9294-4358-8FE1-C183C6913595}">
      <dsp:nvSpPr>
        <dsp:cNvPr id="0" name=""/>
        <dsp:cNvSpPr/>
      </dsp:nvSpPr>
      <dsp:spPr>
        <a:xfrm>
          <a:off x="8506835" y="1439325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Show working examples</a:t>
          </a:r>
          <a:endParaRPr lang="en-US" sz="1900" kern="1200"/>
        </a:p>
      </dsp:txBody>
      <dsp:txXfrm>
        <a:off x="8506835" y="1439325"/>
        <a:ext cx="2140082" cy="907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7AF94-A2FE-4546-BA9E-80E8DB47C785}">
      <dsp:nvSpPr>
        <dsp:cNvPr id="0" name=""/>
        <dsp:cNvSpPr/>
      </dsp:nvSpPr>
      <dsp:spPr>
        <a:xfrm>
          <a:off x="631199" y="81328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FA189F-6301-44F1-83CF-C21B27503FA0}">
      <dsp:nvSpPr>
        <dsp:cNvPr id="0" name=""/>
        <dsp:cNvSpPr/>
      </dsp:nvSpPr>
      <dsp:spPr>
        <a:xfrm>
          <a:off x="865200" y="104728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3C31BB-DABE-4B0F-BCCB-5ABF4911921E}">
      <dsp:nvSpPr>
        <dsp:cNvPr id="0" name=""/>
        <dsp:cNvSpPr/>
      </dsp:nvSpPr>
      <dsp:spPr>
        <a:xfrm>
          <a:off x="280199" y="225328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Guest account</a:t>
          </a:r>
          <a:endParaRPr lang="en-US" sz="1300" kern="1200"/>
        </a:p>
      </dsp:txBody>
      <dsp:txXfrm>
        <a:off x="280199" y="2253282"/>
        <a:ext cx="1800000" cy="720000"/>
      </dsp:txXfrm>
    </dsp:sp>
    <dsp:sp modelId="{D5E62A18-0A00-46F6-A1FC-CEF1FF3AC7D6}">
      <dsp:nvSpPr>
        <dsp:cNvPr id="0" name=""/>
        <dsp:cNvSpPr/>
      </dsp:nvSpPr>
      <dsp:spPr>
        <a:xfrm>
          <a:off x="2746200" y="81328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31A407-97D1-4A49-B588-2C6554BA8289}">
      <dsp:nvSpPr>
        <dsp:cNvPr id="0" name=""/>
        <dsp:cNvSpPr/>
      </dsp:nvSpPr>
      <dsp:spPr>
        <a:xfrm>
          <a:off x="2980200" y="10472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BC7CD2-9800-4F24-8D8A-0F1BAD216444}">
      <dsp:nvSpPr>
        <dsp:cNvPr id="0" name=""/>
        <dsp:cNvSpPr/>
      </dsp:nvSpPr>
      <dsp:spPr>
        <a:xfrm>
          <a:off x="2395200" y="225328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Member</a:t>
          </a:r>
          <a:r>
            <a:rPr lang="en-US" sz="1300" kern="1200"/>
            <a:t> Account</a:t>
          </a:r>
          <a:endParaRPr lang="en-GB" sz="1300" kern="1200"/>
        </a:p>
      </dsp:txBody>
      <dsp:txXfrm>
        <a:off x="2395200" y="2253282"/>
        <a:ext cx="1800000" cy="720000"/>
      </dsp:txXfrm>
    </dsp:sp>
    <dsp:sp modelId="{49DFADF8-C300-4C5C-AADE-EEFB7BB55234}">
      <dsp:nvSpPr>
        <dsp:cNvPr id="0" name=""/>
        <dsp:cNvSpPr/>
      </dsp:nvSpPr>
      <dsp:spPr>
        <a:xfrm>
          <a:off x="4861200" y="81328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C5EA0F-50DB-473B-95A9-DA00E2676FA3}">
      <dsp:nvSpPr>
        <dsp:cNvPr id="0" name=""/>
        <dsp:cNvSpPr/>
      </dsp:nvSpPr>
      <dsp:spPr>
        <a:xfrm>
          <a:off x="5095200" y="10472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CBEB1D-E43B-41DA-A5B7-57EDB0814AE9}">
      <dsp:nvSpPr>
        <dsp:cNvPr id="0" name=""/>
        <dsp:cNvSpPr/>
      </dsp:nvSpPr>
      <dsp:spPr>
        <a:xfrm>
          <a:off x="4510200" y="225328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Navigation </a:t>
          </a:r>
          <a:r>
            <a:rPr lang="en-US" sz="1300" kern="1200"/>
            <a:t>bar</a:t>
          </a:r>
          <a:endParaRPr lang="en-GB" sz="1300" kern="1200"/>
        </a:p>
      </dsp:txBody>
      <dsp:txXfrm>
        <a:off x="4510200" y="2253282"/>
        <a:ext cx="1800000" cy="720000"/>
      </dsp:txXfrm>
    </dsp:sp>
    <dsp:sp modelId="{7E6E3908-32B4-4EC8-8359-275656E08A5F}">
      <dsp:nvSpPr>
        <dsp:cNvPr id="0" name=""/>
        <dsp:cNvSpPr/>
      </dsp:nvSpPr>
      <dsp:spPr>
        <a:xfrm>
          <a:off x="6976200" y="81328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5DDC15-31D3-4022-B81F-9D575F3553EE}">
      <dsp:nvSpPr>
        <dsp:cNvPr id="0" name=""/>
        <dsp:cNvSpPr/>
      </dsp:nvSpPr>
      <dsp:spPr>
        <a:xfrm>
          <a:off x="7210200" y="10472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8978D-291E-4A6E-8A90-DFAC37E38738}">
      <dsp:nvSpPr>
        <dsp:cNvPr id="0" name=""/>
        <dsp:cNvSpPr/>
      </dsp:nvSpPr>
      <dsp:spPr>
        <a:xfrm>
          <a:off x="6625200" y="225328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Introduction Page </a:t>
          </a:r>
          <a:endParaRPr lang="en-GB" sz="1300" kern="1200"/>
        </a:p>
      </dsp:txBody>
      <dsp:txXfrm>
        <a:off x="6625200" y="2253282"/>
        <a:ext cx="1800000" cy="720000"/>
      </dsp:txXfrm>
    </dsp:sp>
    <dsp:sp modelId="{15033E2C-2EB4-4A42-8014-2F1D5FA5CF48}">
      <dsp:nvSpPr>
        <dsp:cNvPr id="0" name=""/>
        <dsp:cNvSpPr/>
      </dsp:nvSpPr>
      <dsp:spPr>
        <a:xfrm>
          <a:off x="9091200" y="81328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FF5EB4-95E2-408B-84EE-E8BA3A8B3143}">
      <dsp:nvSpPr>
        <dsp:cNvPr id="0" name=""/>
        <dsp:cNvSpPr/>
      </dsp:nvSpPr>
      <dsp:spPr>
        <a:xfrm>
          <a:off x="9325199" y="104728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CF3C3-F855-4C9F-8227-4B88FF13BD09}">
      <dsp:nvSpPr>
        <dsp:cNvPr id="0" name=""/>
        <dsp:cNvSpPr/>
      </dsp:nvSpPr>
      <dsp:spPr>
        <a:xfrm>
          <a:off x="8740200" y="225328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Memberships Page </a:t>
          </a:r>
        </a:p>
      </dsp:txBody>
      <dsp:txXfrm>
        <a:off x="8740200" y="225328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ECCC1-AC16-408E-B0C8-A3EF68289DA9}">
      <dsp:nvSpPr>
        <dsp:cNvPr id="0" name=""/>
        <dsp:cNvSpPr/>
      </dsp:nvSpPr>
      <dsp:spPr>
        <a:xfrm>
          <a:off x="523095" y="459521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85E5D-5A7E-4872-B1A3-15F2435E07C1}">
      <dsp:nvSpPr>
        <dsp:cNvPr id="0" name=""/>
        <dsp:cNvSpPr/>
      </dsp:nvSpPr>
      <dsp:spPr>
        <a:xfrm>
          <a:off x="830385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72307-BBFD-4136-95EC-798DD8EFDEFC}">
      <dsp:nvSpPr>
        <dsp:cNvPr id="0" name=""/>
        <dsp:cNvSpPr/>
      </dsp:nvSpPr>
      <dsp:spPr>
        <a:xfrm>
          <a:off x="62159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Content organization </a:t>
          </a:r>
        </a:p>
      </dsp:txBody>
      <dsp:txXfrm>
        <a:off x="62159" y="2350541"/>
        <a:ext cx="2363775" cy="720000"/>
      </dsp:txXfrm>
    </dsp:sp>
    <dsp:sp modelId="{9A291F10-DB9A-40E0-A895-3BCD42EDCAE0}">
      <dsp:nvSpPr>
        <dsp:cNvPr id="0" name=""/>
        <dsp:cNvSpPr/>
      </dsp:nvSpPr>
      <dsp:spPr>
        <a:xfrm>
          <a:off x="3300530" y="459521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F2C90-B361-4D62-998B-D4A63CD64927}">
      <dsp:nvSpPr>
        <dsp:cNvPr id="0" name=""/>
        <dsp:cNvSpPr/>
      </dsp:nvSpPr>
      <dsp:spPr>
        <a:xfrm>
          <a:off x="3607821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5D697-80B9-4DCD-BA94-7CCF28558FC1}">
      <dsp:nvSpPr>
        <dsp:cNvPr id="0" name=""/>
        <dsp:cNvSpPr/>
      </dsp:nvSpPr>
      <dsp:spPr>
        <a:xfrm>
          <a:off x="2839594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Profiles page</a:t>
          </a:r>
        </a:p>
      </dsp:txBody>
      <dsp:txXfrm>
        <a:off x="2839594" y="2350541"/>
        <a:ext cx="2363775" cy="720000"/>
      </dsp:txXfrm>
    </dsp:sp>
    <dsp:sp modelId="{028E2EE6-E61B-4BE1-8445-EBB3BDF47ABF}">
      <dsp:nvSpPr>
        <dsp:cNvPr id="0" name=""/>
        <dsp:cNvSpPr/>
      </dsp:nvSpPr>
      <dsp:spPr>
        <a:xfrm>
          <a:off x="6077966" y="459521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501B1-8E64-46E4-BCB2-70C45A27DE51}">
      <dsp:nvSpPr>
        <dsp:cNvPr id="0" name=""/>
        <dsp:cNvSpPr/>
      </dsp:nvSpPr>
      <dsp:spPr>
        <a:xfrm>
          <a:off x="6385257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69875-E6B6-489B-8345-A36F1D4A874F}">
      <dsp:nvSpPr>
        <dsp:cNvPr id="0" name=""/>
        <dsp:cNvSpPr/>
      </dsp:nvSpPr>
      <dsp:spPr>
        <a:xfrm>
          <a:off x="5617030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Prioritize information </a:t>
          </a:r>
        </a:p>
      </dsp:txBody>
      <dsp:txXfrm>
        <a:off x="5617030" y="2350541"/>
        <a:ext cx="2363775" cy="720000"/>
      </dsp:txXfrm>
    </dsp:sp>
    <dsp:sp modelId="{2C49BFA8-B2E0-482E-B517-B68C9C029330}">
      <dsp:nvSpPr>
        <dsp:cNvPr id="0" name=""/>
        <dsp:cNvSpPr/>
      </dsp:nvSpPr>
      <dsp:spPr>
        <a:xfrm>
          <a:off x="8855402" y="459521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86B58-3A7F-4F4A-9F87-27F1303D96CB}">
      <dsp:nvSpPr>
        <dsp:cNvPr id="0" name=""/>
        <dsp:cNvSpPr/>
      </dsp:nvSpPr>
      <dsp:spPr>
        <a:xfrm>
          <a:off x="9162692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C28BA-AE30-4E68-BF48-54C0031A8AC6}">
      <dsp:nvSpPr>
        <dsp:cNvPr id="0" name=""/>
        <dsp:cNvSpPr/>
      </dsp:nvSpPr>
      <dsp:spPr>
        <a:xfrm>
          <a:off x="8394465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Useful links implementation</a:t>
          </a:r>
        </a:p>
      </dsp:txBody>
      <dsp:txXfrm>
        <a:off x="8394465" y="2350541"/>
        <a:ext cx="236377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B04A-8909-4031-BE81-F87640060A40}">
      <dsp:nvSpPr>
        <dsp:cNvPr id="0" name=""/>
        <dsp:cNvSpPr/>
      </dsp:nvSpPr>
      <dsp:spPr>
        <a:xfrm>
          <a:off x="264008" y="1211989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35FBB-A4D1-4DE4-B7F5-5A18ACCDA8F4}">
      <dsp:nvSpPr>
        <dsp:cNvPr id="0" name=""/>
        <dsp:cNvSpPr/>
      </dsp:nvSpPr>
      <dsp:spPr>
        <a:xfrm>
          <a:off x="550151" y="1498132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D2008-E26F-492F-A1F4-4C515DB05157}">
      <dsp:nvSpPr>
        <dsp:cNvPr id="0" name=""/>
        <dsp:cNvSpPr/>
      </dsp:nvSpPr>
      <dsp:spPr>
        <a:xfrm>
          <a:off x="1918575" y="1211989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Demo of the working application </a:t>
          </a:r>
          <a:endParaRPr lang="en-US" sz="2400" kern="1200"/>
        </a:p>
      </dsp:txBody>
      <dsp:txXfrm>
        <a:off x="1918575" y="1211989"/>
        <a:ext cx="3211807" cy="1362585"/>
      </dsp:txXfrm>
    </dsp:sp>
    <dsp:sp modelId="{349D5B22-3CC4-47FC-847C-76B3A2A9E116}">
      <dsp:nvSpPr>
        <dsp:cNvPr id="0" name=""/>
        <dsp:cNvSpPr/>
      </dsp:nvSpPr>
      <dsp:spPr>
        <a:xfrm>
          <a:off x="5690016" y="1211989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E25B5-5917-4FC7-BDFA-EF55649B3844}">
      <dsp:nvSpPr>
        <dsp:cNvPr id="0" name=""/>
        <dsp:cNvSpPr/>
      </dsp:nvSpPr>
      <dsp:spPr>
        <a:xfrm>
          <a:off x="5976159" y="1498132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A6B2B-71A2-4663-AC2D-5D87DFB48C96}">
      <dsp:nvSpPr>
        <dsp:cNvPr id="0" name=""/>
        <dsp:cNvSpPr/>
      </dsp:nvSpPr>
      <dsp:spPr>
        <a:xfrm>
          <a:off x="7344584" y="1211989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New meeting Wednesday 5th Dec</a:t>
          </a:r>
          <a:endParaRPr lang="en-US" sz="2400" kern="1200"/>
        </a:p>
      </dsp:txBody>
      <dsp:txXfrm>
        <a:off x="7344584" y="1211989"/>
        <a:ext cx="3211807" cy="136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2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1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8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31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19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3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33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23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3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89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3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01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26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35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1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D80A-B22A-8847-99F4-7DD9E608C59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F3BB-807B-8B40-9B8A-DC89BFD39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979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oseyourmarbles.co/2013/09/android-drawable-instances-dont-share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67DD9-FFC7-D34D-BE55-B65ACDCF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GB" sz="5400"/>
              <a:t>IWIC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93EA6-C439-AD44-BFDD-B9ADA23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GB"/>
              <a:t>Mobile and Web Development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6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43754B2C-AE1F-4FD3-BF43-17DE5E3F1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661782"/>
              </p:ext>
            </p:extLst>
          </p:nvPr>
        </p:nvGraphicFramePr>
        <p:xfrm>
          <a:off x="661219" y="2367309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511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B2F6BDCF-0F9E-47CC-8376-3C5653BF6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992514"/>
              </p:ext>
            </p:extLst>
          </p:nvPr>
        </p:nvGraphicFramePr>
        <p:xfrm>
          <a:off x="923413" y="1412815"/>
          <a:ext cx="108204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803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67DD9-FFC7-D34D-BE55-B65ACDCF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GB" sz="5400"/>
              <a:t>Any questions?</a:t>
            </a:r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B93EA6-C439-AD44-BFDD-B9ADA23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GB"/>
              <a:t>Thank you for your time.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40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8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86967-B41F-46FB-AD56-3228D565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What we showed you last time?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1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4F67420-9946-4FD6-81FB-856E83CF7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566174"/>
              </p:ext>
            </p:extLst>
          </p:nvPr>
        </p:nvGraphicFramePr>
        <p:xfrm>
          <a:off x="685800" y="1975324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52E099-62C2-7B4A-A4BE-A52A64D4D017}"/>
              </a:ext>
            </a:extLst>
          </p:cNvPr>
          <p:cNvSpPr txBox="1"/>
          <p:nvPr/>
        </p:nvSpPr>
        <p:spPr>
          <a:xfrm>
            <a:off x="3213162" y="6858000"/>
            <a:ext cx="5765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8" tooltip="http://loseyourmarbles.co/2013/09/android-drawable-instances-dont-share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9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55026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86967-B41F-46FB-AD56-3228D565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Progress So Far</a:t>
            </a:r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4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0A139FF6-1349-4182-A2A2-BADC3131B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461253"/>
              </p:ext>
            </p:extLst>
          </p:nvPr>
        </p:nvGraphicFramePr>
        <p:xfrm>
          <a:off x="685800" y="1535718"/>
          <a:ext cx="108204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329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6DF48EA4-E44A-4C70-9B68-282C5DAF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33" y="1123527"/>
            <a:ext cx="2141232" cy="46048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AED464E-7091-408B-96B3-7C3BF4883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637" y="1123527"/>
            <a:ext cx="2199951" cy="46048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3094E6-FF50-4A39-ACD3-AD2790DFB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991" y="1123527"/>
            <a:ext cx="2244840" cy="460480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1FEDD7-CC05-42E1-86B6-BFEE1C0BB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518" y="1123527"/>
            <a:ext cx="2129720" cy="46048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46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6CC55B-5B90-4328-9423-E29438FB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AE8B94-5CEC-46D1-9E2A-893053C0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9" y="643467"/>
            <a:ext cx="2604472" cy="5571065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46D3E00-2CA6-43C4-BA05-26EE92B63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05" y="643469"/>
            <a:ext cx="2646255" cy="5571064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2177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3260166A-6EB9-4EED-83FC-C8EB0D1BE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53009"/>
              </p:ext>
            </p:extLst>
          </p:nvPr>
        </p:nvGraphicFramePr>
        <p:xfrm>
          <a:off x="685800" y="1535718"/>
          <a:ext cx="108204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95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0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86967-B41F-46FB-AD56-3228D565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What should you expect from us? </a:t>
            </a:r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688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IWIC Application</vt:lpstr>
      <vt:lpstr>What we showed you last time?</vt:lpstr>
      <vt:lpstr>PowerPoint Presentation</vt:lpstr>
      <vt:lpstr>Progress So Far</vt:lpstr>
      <vt:lpstr>PowerPoint Presentation</vt:lpstr>
      <vt:lpstr>PowerPoint Presentation</vt:lpstr>
      <vt:lpstr>PowerPoint Presentation</vt:lpstr>
      <vt:lpstr>PowerPoint Presentation</vt:lpstr>
      <vt:lpstr>What should you expect from us? </vt:lpstr>
      <vt:lpstr>PowerPoint Presentation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IWIC Application</dc:title>
  <dc:creator>James Wood (s192019)</dc:creator>
  <cp:revision>2</cp:revision>
  <dcterms:created xsi:type="dcterms:W3CDTF">2018-11-28T08:54:59Z</dcterms:created>
  <dcterms:modified xsi:type="dcterms:W3CDTF">2018-12-14T10:30:58Z</dcterms:modified>
</cp:coreProperties>
</file>