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781" autoAdjust="0"/>
  </p:normalViewPr>
  <p:slideViewPr>
    <p:cSldViewPr snapToGrid="0">
      <p:cViewPr varScale="1">
        <p:scale>
          <a:sx n="50" d="100"/>
          <a:sy n="50" d="100"/>
        </p:scale>
        <p:origin x="3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04019-A2EF-41DA-82FD-211E44577AC7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D750F-30BC-46DF-A987-56EF3EA6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 vào (input) trong trường hợp này là dòng lệnh mà bạn nhập vào cửa sổ terminal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gõ lệnh </a:t>
            </a:r>
            <a:r>
              <a:rPr lang="vi-VN" dirty="0" smtClean="0"/>
              <a:t>ls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và nhấn Enter, dòng lệnh đó sẽ được gửi làm đầu vào tiêu chuẩn (stdin) cho shel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Sau đó, shell sẽ hiểu rằng bạn muốn chạy lệnh </a:t>
            </a:r>
            <a:r>
              <a:rPr lang="vi-VN" dirty="0" smtClean="0"/>
              <a:t>ls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và sau đó nó thực thi lệnh đó, xuất ra kết quả vào đầu ra tiêu chuẩn (stdout) trên cửa sổ terminal.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D750F-30BC-46DF-A987-56EF3EA678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"Hello, world!" &gt; output.txt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"Hello, world Nếu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không có gì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đổi thì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sẽ xuất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màn hình,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sử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chuyển hướng &gt; thì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sẽ xuất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file output.txt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 hướng đầu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đầu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lệnh và ghi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tệp output.txt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màn hình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D750F-30BC-46DF-A987-56EF3EA67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0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D750F-30BC-46DF-A987-56EF3EA678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D750F-30BC-46DF-A987-56EF3EA678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3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D750F-30BC-46DF-A987-56EF3EA678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C1B-61B8-4616-901A-E29ECF9CC52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8227-9299-497F-A030-6513721BAB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6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C1B-61B8-4616-901A-E29ECF9CC52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8227-9299-497F-A030-6513721B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8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C1B-61B8-4616-901A-E29ECF9CC52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8227-9299-497F-A030-6513721B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C1B-61B8-4616-901A-E29ECF9CC52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8227-9299-497F-A030-6513721B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C1B-61B8-4616-901A-E29ECF9CC52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8227-9299-497F-A030-6513721BAB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C1B-61B8-4616-901A-E29ECF9CC52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8227-9299-497F-A030-6513721B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C1B-61B8-4616-901A-E29ECF9CC52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8227-9299-497F-A030-6513721B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C1B-61B8-4616-901A-E29ECF9CC52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8227-9299-497F-A030-6513721B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5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C1B-61B8-4616-901A-E29ECF9CC52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8227-9299-497F-A030-6513721B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557C1B-61B8-4616-901A-E29ECF9CC52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5F8227-9299-497F-A030-6513721B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4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7C1B-61B8-4616-901A-E29ECF9CC52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8227-9299-497F-A030-6513721B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3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557C1B-61B8-4616-901A-E29ECF9CC52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5F8227-9299-497F-A030-6513721BAB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01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</p:spTree>
    <p:extLst>
      <p:ext uri="{BB962C8B-B14F-4D97-AF65-F5344CB8AC3E}">
        <p14:creationId xmlns:p14="http://schemas.microsoft.com/office/powerpoint/2010/main" val="257378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Input, output,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4058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Redirecting Standard Input</a:t>
            </a:r>
            <a:endParaRPr lang="en-US" sz="2800" b="1" dirty="0"/>
          </a:p>
          <a:p>
            <a:pPr marL="0" indent="0" algn="just">
              <a:buNone/>
            </a:pPr>
            <a:r>
              <a:rPr lang="en-US" sz="2800" dirty="0" smtClean="0"/>
              <a:t>Dùng dấu “&lt;“ </a:t>
            </a:r>
            <a:r>
              <a:rPr lang="en-US" sz="2800" dirty="0" err="1" smtClean="0"/>
              <a:t>để</a:t>
            </a:r>
            <a:r>
              <a:rPr lang="en-US" sz="2800" dirty="0" smtClean="0"/>
              <a:t> chuyển hướng đầu </a:t>
            </a:r>
            <a:r>
              <a:rPr lang="en-US" sz="2800" dirty="0" err="1" smtClean="0"/>
              <a:t>vào</a:t>
            </a:r>
            <a:r>
              <a:rPr lang="en-US" sz="2800" dirty="0" smtClean="0"/>
              <a:t> (</a:t>
            </a:r>
            <a:r>
              <a:rPr lang="en-US" sz="2800" dirty="0" err="1" smtClean="0"/>
              <a:t>stdin</a:t>
            </a:r>
            <a:r>
              <a:rPr lang="en-US" sz="2800" dirty="0" smtClean="0"/>
              <a:t>). Giống </a:t>
            </a:r>
            <a:r>
              <a:rPr lang="en-US" sz="2800" dirty="0" err="1" smtClean="0"/>
              <a:t>như</a:t>
            </a:r>
            <a:r>
              <a:rPr lang="en-US" sz="2800" dirty="0" smtClean="0"/>
              <a:t> đầu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lệnh có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chuyển đến </a:t>
            </a:r>
            <a:r>
              <a:rPr lang="en-US" sz="2800" dirty="0" err="1" smtClean="0"/>
              <a:t>một</a:t>
            </a:r>
            <a:r>
              <a:rPr lang="en-US" sz="2800" dirty="0" smtClean="0"/>
              <a:t> file, đầu </a:t>
            </a:r>
            <a:r>
              <a:rPr lang="en-US" sz="2800" dirty="0" err="1" smtClean="0"/>
              <a:t>vào</a:t>
            </a:r>
            <a:r>
              <a:rPr lang="en-US" sz="2800" dirty="0" smtClean="0"/>
              <a:t> có </a:t>
            </a:r>
            <a:r>
              <a:rPr lang="en-US" sz="2800" dirty="0" err="1" smtClean="0"/>
              <a:t>một</a:t>
            </a:r>
            <a:r>
              <a:rPr lang="en-US" sz="2800" dirty="0" smtClean="0"/>
              <a:t> lệnh có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chuyển hướng </a:t>
            </a:r>
            <a:r>
              <a:rPr lang="en-US" sz="2800" dirty="0" err="1" smtClean="0"/>
              <a:t>từ</a:t>
            </a:r>
            <a:r>
              <a:rPr lang="en-US" sz="2800" dirty="0" smtClean="0"/>
              <a:t> file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304" y="1845734"/>
            <a:ext cx="4932375" cy="41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>
                <a:latin typeface="Calibri (Body)"/>
              </a:rPr>
              <a:t>Quá trình chuyển hướng đầu ra của lệnh này thành đầu vào của lệnh khác như trên </a:t>
            </a:r>
            <a:r>
              <a:rPr lang="vi-VN" sz="2800" dirty="0" smtClean="0">
                <a:latin typeface="Calibri (Body)"/>
              </a:rPr>
              <a:t>được </a:t>
            </a:r>
            <a:r>
              <a:rPr lang="vi-VN" sz="2800" dirty="0">
                <a:latin typeface="Calibri (Body)"/>
              </a:rPr>
              <a:t>gọi là </a:t>
            </a:r>
            <a:r>
              <a:rPr lang="vi-VN" sz="2800" b="1" dirty="0">
                <a:latin typeface="Calibri (Body)"/>
              </a:rPr>
              <a:t>piping</a:t>
            </a:r>
            <a:r>
              <a:rPr lang="vi-VN" sz="2800" dirty="0" smtClean="0">
                <a:latin typeface="Calibri (Body)"/>
              </a:rPr>
              <a:t>.</a:t>
            </a:r>
            <a:endParaRPr lang="en-US" sz="2800" dirty="0" smtClean="0">
              <a:latin typeface="Calibri (Body)"/>
            </a:endParaRPr>
          </a:p>
          <a:p>
            <a:r>
              <a:rPr lang="en-US" sz="2800" dirty="0" smtClean="0">
                <a:latin typeface="Calibri (Body)"/>
              </a:rPr>
              <a:t>Sử </a:t>
            </a:r>
            <a:r>
              <a:rPr lang="en-US" sz="2800" dirty="0" err="1" smtClean="0">
                <a:latin typeface="Calibri (Body)"/>
              </a:rPr>
              <a:t>dụng</a:t>
            </a:r>
            <a:r>
              <a:rPr lang="en-US" sz="2800" dirty="0" smtClean="0">
                <a:latin typeface="Calibri (Body)"/>
              </a:rPr>
              <a:t> dấu “ | ”</a:t>
            </a:r>
            <a:endParaRPr lang="en-US" sz="2800" dirty="0">
              <a:latin typeface="Calibri (Body)"/>
            </a:endParaRPr>
          </a:p>
          <a:p>
            <a:r>
              <a:rPr lang="en-US" sz="2800" dirty="0" err="1" smtClean="0">
                <a:latin typeface="Calibri (Body)"/>
              </a:rPr>
              <a:t>Câu</a:t>
            </a:r>
            <a:r>
              <a:rPr lang="en-US" sz="2800" dirty="0" smtClean="0">
                <a:latin typeface="Calibri (Body)"/>
              </a:rPr>
              <a:t> lệnh: 		command1 | </a:t>
            </a:r>
            <a:r>
              <a:rPr lang="en-US" sz="2800" dirty="0" smtClean="0">
                <a:latin typeface="Calibri (Body)"/>
              </a:rPr>
              <a:t>command2 | command3 |….</a:t>
            </a:r>
            <a:endParaRPr lang="en-US" sz="2800" dirty="0">
              <a:latin typeface="Calibri (Body)"/>
            </a:endParaRPr>
          </a:p>
          <a:p>
            <a:pPr marL="0" indent="0">
              <a:buNone/>
            </a:pPr>
            <a:endParaRPr lang="en-US" sz="2800" dirty="0">
              <a:latin typeface="Calibri (Body)"/>
            </a:endParaRPr>
          </a:p>
          <a:p>
            <a:pPr marL="0" indent="0">
              <a:buNone/>
            </a:pPr>
            <a:r>
              <a:rPr lang="en-US" sz="2800" dirty="0">
                <a:latin typeface="Calibri (Body)"/>
              </a:rPr>
              <a:t/>
            </a:r>
            <a:br>
              <a:rPr lang="en-US" sz="2800" dirty="0">
                <a:latin typeface="Calibri (Body)"/>
              </a:rPr>
            </a:br>
            <a:endParaRPr lang="en-US" sz="2800" dirty="0" smtClean="0">
              <a:latin typeface="Calibri (Body)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56" y="4316370"/>
            <a:ext cx="10008524" cy="15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929620" y="-1973982"/>
            <a:ext cx="4657656" cy="1081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34556" y="-1533967"/>
            <a:ext cx="5783848" cy="94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Standard Input , output , error</a:t>
            </a:r>
          </a:p>
          <a:p>
            <a:r>
              <a:rPr lang="en-US" sz="3600" dirty="0"/>
              <a:t>Redirecting Standard Input , output , error</a:t>
            </a:r>
          </a:p>
          <a:p>
            <a:r>
              <a:rPr lang="en-US" sz="3600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99828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smtClean="0"/>
              <a:t>Input, output,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13720" cy="402336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Quá</a:t>
            </a:r>
            <a:r>
              <a:rPr lang="en-US" sz="2800" dirty="0" smtClean="0"/>
              <a:t> trình làm việc cơ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bất</a:t>
            </a:r>
            <a:r>
              <a:rPr lang="en-US" sz="2800" dirty="0" smtClean="0"/>
              <a:t> </a:t>
            </a:r>
            <a:r>
              <a:rPr lang="en-US" sz="2800" dirty="0" err="1" smtClean="0"/>
              <a:t>kỳ</a:t>
            </a:r>
            <a:r>
              <a:rPr lang="en-US" sz="2800" dirty="0" smtClean="0"/>
              <a:t> </a:t>
            </a:r>
            <a:r>
              <a:rPr lang="en-US" sz="2800" dirty="0" err="1" smtClean="0"/>
              <a:t>câu</a:t>
            </a:r>
            <a:r>
              <a:rPr lang="en-US" sz="2800" dirty="0" smtClean="0"/>
              <a:t> lệnh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đầu </a:t>
            </a:r>
            <a:r>
              <a:rPr lang="en-US" sz="2800" dirty="0" err="1" smtClean="0"/>
              <a:t>vào</a:t>
            </a:r>
            <a:r>
              <a:rPr lang="en-US" sz="2800" dirty="0" smtClean="0"/>
              <a:t> (input) và trả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(output)</a:t>
            </a:r>
          </a:p>
          <a:p>
            <a:r>
              <a:rPr lang="en-US" sz="2800" dirty="0" err="1" smtClean="0"/>
              <a:t>Câu</a:t>
            </a:r>
            <a:r>
              <a:rPr lang="en-US" sz="2800" dirty="0" smtClean="0"/>
              <a:t> lệnh 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dùng có 3 </a:t>
            </a:r>
            <a:r>
              <a:rPr lang="en-US" sz="2800" dirty="0" err="1" smtClean="0"/>
              <a:t>luồng</a:t>
            </a:r>
            <a:r>
              <a:rPr lang="en-US" sz="2800" dirty="0" smtClean="0"/>
              <a:t> dữ </a:t>
            </a:r>
            <a:r>
              <a:rPr lang="en-US" sz="2800" dirty="0" err="1" smtClean="0"/>
              <a:t>liệu</a:t>
            </a:r>
            <a:r>
              <a:rPr lang="en-US" sz="2800" dirty="0" smtClean="0"/>
              <a:t>: </a:t>
            </a:r>
          </a:p>
          <a:p>
            <a:r>
              <a:rPr lang="en-US" sz="2800" dirty="0" smtClean="0"/>
              <a:t>- Standard Input (</a:t>
            </a:r>
            <a:r>
              <a:rPr lang="en-US" sz="2800" dirty="0" err="1" smtClean="0"/>
              <a:t>stdin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- Standard Output (</a:t>
            </a:r>
            <a:r>
              <a:rPr lang="en-US" sz="2800" dirty="0" err="1" smtClean="0"/>
              <a:t>stdout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- Standard Error (</a:t>
            </a:r>
            <a:r>
              <a:rPr lang="en-US" sz="2800" dirty="0" err="1" smtClean="0"/>
              <a:t>stderr</a:t>
            </a:r>
            <a:r>
              <a:rPr lang="en-US" sz="2800" dirty="0" smtClean="0"/>
              <a:t>)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499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Input, output,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Standard Input (</a:t>
            </a:r>
            <a:r>
              <a:rPr lang="en-US" sz="2800" b="1" dirty="0" err="1" smtClean="0"/>
              <a:t>stdin</a:t>
            </a:r>
            <a:r>
              <a:rPr lang="en-US" sz="2800" b="1" dirty="0" smtClean="0"/>
              <a:t>): </a:t>
            </a:r>
            <a:r>
              <a:rPr lang="en-US" sz="2800" dirty="0" err="1" smtClean="0"/>
              <a:t>là</a:t>
            </a:r>
            <a:r>
              <a:rPr lang="en-US" sz="2800" dirty="0" smtClean="0"/>
              <a:t> dữ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truyền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câu</a:t>
            </a:r>
            <a:r>
              <a:rPr lang="en-US" sz="2800" dirty="0" smtClean="0"/>
              <a:t> lệnh (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bàn phim, </a:t>
            </a:r>
            <a:r>
              <a:rPr lang="en-US" sz="2800" dirty="0" err="1" smtClean="0"/>
              <a:t>từ</a:t>
            </a:r>
            <a:r>
              <a:rPr lang="en-US" sz="2800" dirty="0" smtClean="0"/>
              <a:t> file hoặc </a:t>
            </a:r>
            <a:r>
              <a:rPr lang="en-US" sz="2800" dirty="0" err="1" smtClean="0"/>
              <a:t>từ</a:t>
            </a:r>
            <a:r>
              <a:rPr lang="en-US" sz="2800" dirty="0" smtClean="0"/>
              <a:t> các process </a:t>
            </a:r>
            <a:r>
              <a:rPr lang="en-US" sz="2800" dirty="0" err="1" smtClean="0"/>
              <a:t>khác</a:t>
            </a:r>
            <a:r>
              <a:rPr lang="en-US" sz="2800" dirty="0" smtClean="0"/>
              <a:t>) </a:t>
            </a:r>
          </a:p>
          <a:p>
            <a:r>
              <a:rPr lang="en-US" sz="2800" b="1" dirty="0" smtClean="0"/>
              <a:t>Standard Output (</a:t>
            </a:r>
            <a:r>
              <a:rPr lang="en-US" sz="2800" b="1" dirty="0" err="1" smtClean="0"/>
              <a:t>stdout</a:t>
            </a:r>
            <a:r>
              <a:rPr lang="en-US" sz="2800" b="1" dirty="0" smtClean="0"/>
              <a:t>)</a:t>
            </a:r>
            <a:r>
              <a:rPr lang="en-US" sz="2800" dirty="0" smtClean="0"/>
              <a:t>: </a:t>
            </a:r>
            <a:r>
              <a:rPr lang="en-US" sz="2800" dirty="0" err="1" smtClean="0"/>
              <a:t>là</a:t>
            </a:r>
            <a:r>
              <a:rPr lang="en-US" sz="2800" dirty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trả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câu</a:t>
            </a:r>
            <a:r>
              <a:rPr lang="en-US" sz="2800" dirty="0" smtClean="0"/>
              <a:t> lệnh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công (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xuất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màn hình, hoặc có </a:t>
            </a:r>
            <a:r>
              <a:rPr lang="en-US" sz="2800" dirty="0" err="1" smtClean="0"/>
              <a:t>thể</a:t>
            </a:r>
            <a:r>
              <a:rPr lang="en-US" sz="2800" dirty="0" smtClean="0"/>
              <a:t> xuất </a:t>
            </a:r>
            <a:r>
              <a:rPr lang="en-US" sz="2800" dirty="0" err="1" smtClean="0"/>
              <a:t>ra</a:t>
            </a:r>
            <a:r>
              <a:rPr lang="en-US" sz="2800" dirty="0" smtClean="0"/>
              <a:t> file, hoặc </a:t>
            </a:r>
            <a:r>
              <a:rPr lang="en-US" sz="2800" dirty="0" err="1" smtClean="0"/>
              <a:t>một</a:t>
            </a:r>
            <a:r>
              <a:rPr lang="en-US" sz="2800" dirty="0" smtClean="0"/>
              <a:t> process </a:t>
            </a:r>
            <a:r>
              <a:rPr lang="en-US" sz="2800" dirty="0" err="1" smtClean="0"/>
              <a:t>khác</a:t>
            </a:r>
            <a:r>
              <a:rPr lang="en-US" sz="2800" dirty="0" smtClean="0"/>
              <a:t>)</a:t>
            </a:r>
          </a:p>
          <a:p>
            <a:r>
              <a:rPr lang="en-US" sz="2800" b="1" dirty="0" smtClean="0"/>
              <a:t>Standard Error (</a:t>
            </a:r>
            <a:r>
              <a:rPr lang="en-US" sz="2800" b="1" dirty="0" err="1" smtClean="0"/>
              <a:t>stderr</a:t>
            </a:r>
            <a:r>
              <a:rPr lang="en-US" sz="2800" b="1" dirty="0" smtClean="0"/>
              <a:t>):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/>
              <a:t> </a:t>
            </a:r>
            <a:r>
              <a:rPr lang="en-US" sz="2800" dirty="0" smtClean="0"/>
              <a:t>lỗi </a:t>
            </a:r>
            <a:r>
              <a:rPr lang="en-US" sz="2800" dirty="0" err="1" smtClean="0"/>
              <a:t>xảy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câu</a:t>
            </a:r>
            <a:r>
              <a:rPr lang="en-US" sz="2800" dirty="0" smtClean="0"/>
              <a:t> lệnh (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xuất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màn hình, hoặc có </a:t>
            </a:r>
            <a:r>
              <a:rPr lang="en-US" sz="2800" dirty="0" err="1" smtClean="0"/>
              <a:t>thể</a:t>
            </a:r>
            <a:r>
              <a:rPr lang="en-US" sz="2800" dirty="0" smtClean="0"/>
              <a:t> xuất </a:t>
            </a:r>
            <a:r>
              <a:rPr lang="en-US" sz="2800" dirty="0" err="1" smtClean="0"/>
              <a:t>ra</a:t>
            </a:r>
            <a:r>
              <a:rPr lang="en-US" sz="2800" dirty="0" smtClean="0"/>
              <a:t> file, hoặc </a:t>
            </a:r>
            <a:r>
              <a:rPr lang="en-US" sz="2800" dirty="0" err="1" smtClean="0"/>
              <a:t>một</a:t>
            </a:r>
            <a:r>
              <a:rPr lang="en-US" sz="2800" dirty="0" smtClean="0"/>
              <a:t> tiến trình </a:t>
            </a:r>
            <a:r>
              <a:rPr lang="en-US" sz="2800" dirty="0" err="1" smtClean="0"/>
              <a:t>khác</a:t>
            </a:r>
            <a:r>
              <a:rPr lang="en-US" sz="2800" dirty="0" smtClean="0"/>
              <a:t>)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36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Input, output, error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95681" y="612980"/>
            <a:ext cx="4461598" cy="687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smtClean="0"/>
              <a:t>Input, output, </a:t>
            </a:r>
            <a:r>
              <a:rPr lang="en-US" dirty="0"/>
              <a:t>error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01" y="1949906"/>
            <a:ext cx="8279757" cy="426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Input, output,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Redirection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tính năng trong Linux </a:t>
            </a:r>
            <a:r>
              <a:rPr lang="en-US" sz="2800" dirty="0" err="1" smtClean="0"/>
              <a:t>cho</a:t>
            </a:r>
            <a:r>
              <a:rPr lang="en-US" sz="2800" dirty="0" smtClean="0"/>
              <a:t> phép </a:t>
            </a:r>
            <a:r>
              <a:rPr lang="en-US" sz="2800" dirty="0" err="1" smtClean="0"/>
              <a:t>thay</a:t>
            </a:r>
            <a:r>
              <a:rPr lang="en-US" sz="2800" dirty="0" smtClean="0"/>
              <a:t> đổi đầu </a:t>
            </a:r>
            <a:r>
              <a:rPr lang="en-US" sz="2800" dirty="0" err="1" smtClean="0"/>
              <a:t>vào</a:t>
            </a:r>
            <a:r>
              <a:rPr lang="en-US" sz="2800" dirty="0" smtClean="0"/>
              <a:t> tiêu chuẩn (</a:t>
            </a:r>
            <a:r>
              <a:rPr lang="en-US" sz="2800" dirty="0" err="1" smtClean="0"/>
              <a:t>stdin</a:t>
            </a:r>
            <a:r>
              <a:rPr lang="en-US" sz="2800" dirty="0" smtClean="0"/>
              <a:t>) và đầu </a:t>
            </a:r>
            <a:r>
              <a:rPr lang="en-US" sz="2800" dirty="0" err="1" smtClean="0"/>
              <a:t>ra</a:t>
            </a:r>
            <a:r>
              <a:rPr lang="en-US" sz="2800" dirty="0" smtClean="0"/>
              <a:t> tiêu chuẩn (</a:t>
            </a:r>
            <a:r>
              <a:rPr lang="en-US" sz="2800" dirty="0" err="1" smtClean="0"/>
              <a:t>stdout</a:t>
            </a:r>
            <a:r>
              <a:rPr lang="en-US" sz="2800" dirty="0" smtClean="0"/>
              <a:t>)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câu</a:t>
            </a:r>
            <a:r>
              <a:rPr lang="en-US" sz="2800" dirty="0" smtClean="0"/>
              <a:t> lệnh</a:t>
            </a:r>
          </a:p>
          <a:p>
            <a:endParaRPr lang="en-US" sz="3600" dirty="0"/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479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Input, output,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latin typeface="Calibri (Body)"/>
              </a:rPr>
              <a:t>Redirecting Standard Output</a:t>
            </a:r>
            <a:r>
              <a:rPr lang="en-US" sz="2800" dirty="0">
                <a:latin typeface="Calibri (Body)"/>
              </a:rPr>
              <a:t> </a:t>
            </a:r>
            <a:endParaRPr lang="en-US" sz="2800" dirty="0" smtClean="0">
              <a:latin typeface="Calibri (Body)"/>
            </a:endParaRPr>
          </a:p>
          <a:p>
            <a:r>
              <a:rPr lang="en-US" sz="2800" dirty="0" smtClean="0">
                <a:latin typeface="Calibri (Body)"/>
              </a:rPr>
              <a:t>Chuyển hướng đầu </a:t>
            </a:r>
            <a:r>
              <a:rPr lang="en-US" sz="2800" dirty="0" err="1" smtClean="0">
                <a:latin typeface="Calibri (Body)"/>
              </a:rPr>
              <a:t>ra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cho</a:t>
            </a:r>
            <a:r>
              <a:rPr lang="en-US" sz="2800" dirty="0" smtClean="0">
                <a:latin typeface="Calibri (Body)"/>
              </a:rPr>
              <a:t> phép xác định lại đầu </a:t>
            </a:r>
            <a:r>
              <a:rPr lang="en-US" sz="2800" dirty="0" err="1" smtClean="0">
                <a:latin typeface="Calibri (Body)"/>
              </a:rPr>
              <a:t>ra</a:t>
            </a:r>
            <a:r>
              <a:rPr lang="en-US" sz="2800" dirty="0" smtClean="0">
                <a:latin typeface="Calibri (Body)"/>
              </a:rPr>
              <a:t> tiêu chuẩn sẽ đi đâu. </a:t>
            </a:r>
          </a:p>
          <a:p>
            <a:r>
              <a:rPr lang="en-US" sz="2800" dirty="0" smtClean="0">
                <a:latin typeface="Calibri (Body)"/>
              </a:rPr>
              <a:t>Sử </a:t>
            </a:r>
            <a:r>
              <a:rPr lang="en-US" sz="2800" dirty="0" err="1" smtClean="0">
                <a:latin typeface="Calibri (Body)"/>
              </a:rPr>
              <a:t>dụng</a:t>
            </a:r>
            <a:r>
              <a:rPr lang="en-US" sz="2800" dirty="0" smtClean="0">
                <a:latin typeface="Calibri (Body)"/>
              </a:rPr>
              <a:t> toán </a:t>
            </a:r>
            <a:r>
              <a:rPr lang="en-US" sz="2800" dirty="0" err="1" smtClean="0">
                <a:latin typeface="Calibri (Body)"/>
              </a:rPr>
              <a:t>tử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điều</a:t>
            </a:r>
            <a:r>
              <a:rPr lang="en-US" sz="2800" dirty="0" smtClean="0">
                <a:latin typeface="Calibri (Body)"/>
              </a:rPr>
              <a:t> hướng “&gt;”.</a:t>
            </a:r>
          </a:p>
          <a:p>
            <a:r>
              <a:rPr lang="en-US" sz="2800" dirty="0" smtClean="0">
                <a:latin typeface="Calibri (Body)"/>
              </a:rPr>
              <a:t>VD: ls -l /</a:t>
            </a:r>
            <a:r>
              <a:rPr lang="en-US" sz="2800" dirty="0" err="1" smtClean="0">
                <a:latin typeface="Calibri (Body)"/>
              </a:rPr>
              <a:t>etc</a:t>
            </a:r>
            <a:r>
              <a:rPr lang="en-US" sz="2800" dirty="0" smtClean="0">
                <a:latin typeface="Calibri (Body)"/>
              </a:rPr>
              <a:t>/apt &gt; output.txt </a:t>
            </a:r>
          </a:p>
          <a:p>
            <a:r>
              <a:rPr lang="en-US" sz="2800" dirty="0" smtClean="0">
                <a:latin typeface="Calibri (Body)"/>
              </a:rPr>
              <a:t>F</a:t>
            </a:r>
            <a:r>
              <a:rPr lang="vi-VN" sz="2800" dirty="0" smtClean="0">
                <a:latin typeface="Calibri (Body)"/>
              </a:rPr>
              <a:t>ile</a:t>
            </a:r>
            <a:r>
              <a:rPr lang="en-US" sz="2800" dirty="0" smtClean="0">
                <a:latin typeface="Calibri (Body)"/>
              </a:rPr>
              <a:t> </a:t>
            </a:r>
            <a:r>
              <a:rPr lang="vi-VN" sz="2800" dirty="0" smtClean="0">
                <a:latin typeface="Calibri (Body)"/>
              </a:rPr>
              <a:t>được </a:t>
            </a:r>
            <a:r>
              <a:rPr lang="vi-VN" sz="2800" dirty="0">
                <a:latin typeface="Calibri (Body)"/>
              </a:rPr>
              <a:t>tự động tạo(nếu chưa có) hoặc sẽ ghi đè(nếu file này đã tồn tại</a:t>
            </a:r>
            <a:r>
              <a:rPr lang="vi-VN" sz="2800" dirty="0" smtClean="0">
                <a:latin typeface="Calibri (Body)"/>
              </a:rPr>
              <a:t>). </a:t>
            </a:r>
            <a:r>
              <a:rPr lang="en-US" sz="2800" dirty="0" smtClean="0">
                <a:latin typeface="Calibri (Body)"/>
              </a:rPr>
              <a:t>Sử </a:t>
            </a:r>
            <a:r>
              <a:rPr lang="en-US" sz="2800" dirty="0" err="1" smtClean="0">
                <a:latin typeface="Calibri (Body)"/>
              </a:rPr>
              <a:t>dụng</a:t>
            </a:r>
            <a:r>
              <a:rPr lang="en-US" sz="2800" dirty="0" smtClean="0">
                <a:latin typeface="Calibri (Body)"/>
              </a:rPr>
              <a:t> toán </a:t>
            </a:r>
            <a:r>
              <a:rPr lang="en-US" sz="2800" dirty="0" err="1" smtClean="0">
                <a:latin typeface="Calibri (Body)"/>
              </a:rPr>
              <a:t>tử</a:t>
            </a:r>
            <a:r>
              <a:rPr lang="en-US" sz="2800" dirty="0" smtClean="0">
                <a:latin typeface="Calibri (Body)"/>
              </a:rPr>
              <a:t> “&gt;&gt;” </a:t>
            </a:r>
            <a:r>
              <a:rPr lang="en-US" sz="2800" dirty="0" err="1" smtClean="0">
                <a:latin typeface="Calibri (Body)"/>
              </a:rPr>
              <a:t>nếu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muốn</a:t>
            </a:r>
            <a:r>
              <a:rPr lang="en-US" sz="2800" dirty="0" smtClean="0">
                <a:latin typeface="Calibri (Body)"/>
              </a:rPr>
              <a:t> ghi thêm.</a:t>
            </a:r>
          </a:p>
          <a:p>
            <a:pPr marL="0" indent="0">
              <a:buNone/>
            </a:pPr>
            <a:r>
              <a:rPr lang="en-US" sz="2800" dirty="0">
                <a:latin typeface="Calibri (Body)"/>
              </a:rPr>
              <a:t> </a:t>
            </a:r>
            <a:r>
              <a:rPr lang="en-US" sz="2800" dirty="0" smtClean="0">
                <a:latin typeface="Calibri (Body)"/>
              </a:rPr>
              <a:t>VD ls -l /</a:t>
            </a:r>
            <a:r>
              <a:rPr lang="en-US" sz="2800" dirty="0" err="1" smtClean="0">
                <a:latin typeface="Calibri (Body)"/>
              </a:rPr>
              <a:t>etc</a:t>
            </a:r>
            <a:r>
              <a:rPr lang="en-US" sz="2800" dirty="0" smtClean="0">
                <a:latin typeface="Calibri (Body)"/>
              </a:rPr>
              <a:t>/apt &gt;&gt; output.txt</a:t>
            </a: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7007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Input, output,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dirty="0"/>
              <a:t>Redirecting Standard </a:t>
            </a:r>
            <a:r>
              <a:rPr lang="en-US" sz="2800" b="1" dirty="0" smtClean="0"/>
              <a:t>Error</a:t>
            </a:r>
          </a:p>
          <a:p>
            <a:r>
              <a:rPr lang="en-US" sz="2800" dirty="0" smtClean="0"/>
              <a:t>Sử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dấu “2&gt;” </a:t>
            </a:r>
            <a:r>
              <a:rPr lang="en-US" sz="2800" dirty="0" err="1" smtClean="0"/>
              <a:t>để</a:t>
            </a:r>
            <a:r>
              <a:rPr lang="en-US" sz="2800" dirty="0" smtClean="0"/>
              <a:t> chuyển hướng lỗi (</a:t>
            </a:r>
            <a:r>
              <a:rPr lang="en-US" sz="2800" dirty="0" err="1" smtClean="0"/>
              <a:t>stderr</a:t>
            </a:r>
            <a:r>
              <a:rPr lang="en-US" sz="2800" dirty="0" smtClean="0"/>
              <a:t>). </a:t>
            </a:r>
          </a:p>
          <a:p>
            <a:r>
              <a:rPr lang="en-US" sz="2800" dirty="0" smtClean="0"/>
              <a:t>Để chuyển hướng tất cả các output </a:t>
            </a:r>
            <a:r>
              <a:rPr lang="en-US" sz="2800" dirty="0" err="1" smtClean="0"/>
              <a:t>cho</a:t>
            </a:r>
            <a:r>
              <a:rPr lang="en-US" sz="2800" dirty="0" smtClean="0"/>
              <a:t> cả </a:t>
            </a:r>
            <a:r>
              <a:rPr lang="en-US" sz="2800" dirty="0" err="1" smtClean="0"/>
              <a:t>stdout</a:t>
            </a:r>
            <a:r>
              <a:rPr lang="en-US" sz="2800" dirty="0" smtClean="0"/>
              <a:t> và </a:t>
            </a:r>
            <a:r>
              <a:rPr lang="en-US" sz="2800" dirty="0" err="1" smtClean="0"/>
              <a:t>stderr</a:t>
            </a:r>
            <a:r>
              <a:rPr lang="en-US" sz="2800" dirty="0" smtClean="0"/>
              <a:t>, sử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dấu “2&gt;&amp;1” hoặc “&amp;&gt;” </a:t>
            </a:r>
            <a:endParaRPr lang="en-US" sz="2800" dirty="0"/>
          </a:p>
          <a:p>
            <a:r>
              <a:rPr lang="en-US" sz="2800" dirty="0" smtClean="0"/>
              <a:t>VD</a:t>
            </a:r>
            <a:r>
              <a:rPr lang="en-US" sz="2800" dirty="0"/>
              <a:t>: ls -l /</a:t>
            </a:r>
            <a:r>
              <a:rPr lang="en-US" sz="2800" dirty="0" err="1"/>
              <a:t>etc</a:t>
            </a:r>
            <a:r>
              <a:rPr lang="en-US" sz="2800" dirty="0"/>
              <a:t>/apt/hello  2&gt; </a:t>
            </a:r>
            <a:r>
              <a:rPr lang="en-US" sz="2800" dirty="0" smtClean="0"/>
              <a:t>err.txt</a:t>
            </a:r>
            <a:endParaRPr lang="en-US" sz="2800" dirty="0"/>
          </a:p>
          <a:p>
            <a:r>
              <a:rPr lang="en-US" sz="2800" dirty="0" smtClean="0"/>
              <a:t>VD: </a:t>
            </a:r>
            <a:r>
              <a:rPr lang="en-US" sz="2800" dirty="0"/>
              <a:t>ls -l </a:t>
            </a:r>
            <a:r>
              <a:rPr lang="en-US" sz="2800" dirty="0" smtClean="0"/>
              <a:t>/</a:t>
            </a:r>
            <a:r>
              <a:rPr lang="en-US" sz="2800" dirty="0" err="1" smtClean="0"/>
              <a:t>etc</a:t>
            </a:r>
            <a:r>
              <a:rPr lang="en-US" sz="2800" dirty="0" smtClean="0"/>
              <a:t>/apt  &amp;&gt; err.txt</a:t>
            </a:r>
          </a:p>
          <a:p>
            <a:r>
              <a:rPr lang="en-US" sz="2800" dirty="0" smtClean="0"/>
              <a:t>VD: </a:t>
            </a:r>
            <a:r>
              <a:rPr lang="de-DE" sz="2800" dirty="0"/>
              <a:t>ls -l /bin/usr 2&gt; /dev/null </a:t>
            </a:r>
            <a:r>
              <a:rPr lang="de-DE" sz="2800" dirty="0" smtClean="0"/>
              <a:t>(Khi không muốn các thông báo lỗi xuất hiện) </a:t>
            </a:r>
            <a:r>
              <a:rPr lang="de-DE" sz="2800" dirty="0"/>
              <a:t/>
            </a:r>
            <a:br>
              <a:rPr lang="de-DE" sz="2800" dirty="0"/>
            </a:b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97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595</TotalTime>
  <Words>630</Words>
  <Application>Microsoft Office PowerPoint</Application>
  <PresentationFormat>Widescreen</PresentationFormat>
  <Paragraphs>56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Retrospect</vt:lpstr>
      <vt:lpstr>Redirection</vt:lpstr>
      <vt:lpstr>Content </vt:lpstr>
      <vt:lpstr>Standard Input, output, error</vt:lpstr>
      <vt:lpstr>Standard Input, output, error</vt:lpstr>
      <vt:lpstr>Standard Input, output, error</vt:lpstr>
      <vt:lpstr>Standard Input, output, error</vt:lpstr>
      <vt:lpstr>Redirecting Standard Input, output, error</vt:lpstr>
      <vt:lpstr>Redirecting Standard Input, output, error</vt:lpstr>
      <vt:lpstr>Redirecting Standard Input, output, error</vt:lpstr>
      <vt:lpstr>Redirecting Standard Input, output, error</vt:lpstr>
      <vt:lpstr>Pipeline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Redirection</dc:title>
  <dc:creator>NGUYEN THI UOC D20CN10</dc:creator>
  <cp:lastModifiedBy>NGUYEN THI UOC D20CN10</cp:lastModifiedBy>
  <cp:revision>49</cp:revision>
  <dcterms:created xsi:type="dcterms:W3CDTF">2023-07-27T08:11:08Z</dcterms:created>
  <dcterms:modified xsi:type="dcterms:W3CDTF">2023-07-29T02:13:10Z</dcterms:modified>
</cp:coreProperties>
</file>