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DF9C0-269B-4C27-9166-0B824B1DF9D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B874-B72C-4C64-B95A-C3769F6E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Các giao thức trong mạng Internet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51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Dynamic Host </a:t>
            </a:r>
            <a:r>
              <a:rPr lang="en-US" sz="2600" dirty="0" smtClean="0"/>
              <a:t>Configuration Protocol </a:t>
            </a:r>
            <a:endParaRPr lang="en-US" sz="2600" dirty="0" smtClean="0"/>
          </a:p>
          <a:p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giao thức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sử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cung</a:t>
            </a:r>
            <a:r>
              <a:rPr lang="en-US" sz="2600" dirty="0" smtClean="0"/>
              <a:t> cấp quản lý nhanh </a:t>
            </a:r>
            <a:r>
              <a:rPr lang="en-US" sz="2600" dirty="0" err="1" smtClean="0"/>
              <a:t>chóng</a:t>
            </a:r>
            <a:r>
              <a:rPr lang="en-US" sz="2600" dirty="0" smtClean="0"/>
              <a:t>, </a:t>
            </a:r>
            <a:r>
              <a:rPr lang="en-US" sz="2600" dirty="0" err="1" smtClean="0"/>
              <a:t>tự</a:t>
            </a:r>
            <a:r>
              <a:rPr lang="en-US" sz="2600" dirty="0" smtClean="0"/>
              <a:t> động và tập trung </a:t>
            </a:r>
            <a:r>
              <a:rPr lang="en-US" sz="2600" dirty="0" err="1" smtClean="0"/>
              <a:t>cho</a:t>
            </a:r>
            <a:r>
              <a:rPr lang="en-US" sz="2600" dirty="0" smtClean="0"/>
              <a:t> việc phân </a:t>
            </a:r>
            <a:r>
              <a:rPr lang="en-US" sz="2600" dirty="0" err="1" smtClean="0"/>
              <a:t>phối</a:t>
            </a:r>
            <a:r>
              <a:rPr lang="en-US" sz="2600" dirty="0" smtClean="0"/>
              <a:t> địa </a:t>
            </a:r>
            <a:r>
              <a:rPr lang="en-US" sz="2600" dirty="0" err="1" smtClean="0"/>
              <a:t>chỉ</a:t>
            </a:r>
            <a:r>
              <a:rPr lang="en-US" sz="2600" dirty="0" smtClean="0"/>
              <a:t> IP trong mạng. </a:t>
            </a:r>
          </a:p>
          <a:p>
            <a:r>
              <a:rPr lang="en-US" sz="2600" dirty="0" smtClean="0"/>
              <a:t>Cũng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sử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cấu hình subnet mask, </a:t>
            </a:r>
            <a:r>
              <a:rPr lang="en-US" sz="2600" dirty="0" err="1" smtClean="0"/>
              <a:t>cổng</a:t>
            </a:r>
            <a:r>
              <a:rPr lang="en-US" sz="2600" dirty="0" smtClean="0"/>
              <a:t> mặc định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smtClean="0"/>
              <a:t>thiết </a:t>
            </a:r>
            <a:r>
              <a:rPr lang="en-US" sz="2600" dirty="0" err="1" smtClean="0"/>
              <a:t>bị</a:t>
            </a:r>
            <a:r>
              <a:rPr lang="en-US" sz="2600" dirty="0"/>
              <a:t> </a:t>
            </a:r>
            <a:r>
              <a:rPr lang="en-US" sz="2600" dirty="0" smtClean="0"/>
              <a:t>trong mạng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003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Các loại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trao</a:t>
            </a:r>
            <a:r>
              <a:rPr lang="en-US" dirty="0" smtClean="0"/>
              <a:t> 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b="1" dirty="0">
                <a:latin typeface="Calibri (Body)"/>
                <a:cs typeface="Calibri" panose="020F0502020204030204" pitchFamily="34" charset="0"/>
              </a:rPr>
              <a:t>DHCP </a:t>
            </a:r>
            <a:r>
              <a:rPr lang="vi-VN" b="1" dirty="0" smtClean="0">
                <a:latin typeface="Calibri (Body)"/>
                <a:cs typeface="Calibri" panose="020F0502020204030204" pitchFamily="34" charset="0"/>
              </a:rPr>
              <a:t>Discover</a:t>
            </a:r>
            <a:r>
              <a:rPr lang="en-US" b="1" dirty="0" smtClean="0">
                <a:latin typeface="Calibri (Body)"/>
                <a:cs typeface="Calibri" panose="020F0502020204030204" pitchFamily="34" charset="0"/>
              </a:rPr>
              <a:t>: </a:t>
            </a:r>
            <a:r>
              <a:rPr lang="en-US" dirty="0" smtClean="0">
                <a:latin typeface="Calibri (Body)"/>
                <a:cs typeface="Calibri" panose="020F0502020204030204" pitchFamily="34" charset="0"/>
              </a:rPr>
              <a:t>G</a:t>
            </a:r>
            <a:r>
              <a:rPr lang="vi-VN" dirty="0" smtClean="0">
                <a:latin typeface="Calibri (Body)"/>
                <a:cs typeface="Calibri" panose="020F0502020204030204" pitchFamily="34" charset="0"/>
              </a:rPr>
              <a:t>ói </a:t>
            </a:r>
            <a:r>
              <a:rPr lang="vi-VN" dirty="0">
                <a:latin typeface="Calibri (Body)"/>
                <a:cs typeface="Calibri" panose="020F0502020204030204" pitchFamily="34" charset="0"/>
              </a:rPr>
              <a:t>tin yêu cầu cấp phát địa chỉ IP để truy cập mạng của DHCP client gửi đến DHCP server.</a:t>
            </a:r>
          </a:p>
          <a:p>
            <a:pPr algn="just"/>
            <a:r>
              <a:rPr lang="vi-VN" b="1" dirty="0">
                <a:latin typeface="Calibri (Body)"/>
                <a:cs typeface="Calibri" panose="020F0502020204030204" pitchFamily="34" charset="0"/>
              </a:rPr>
              <a:t>DHCP </a:t>
            </a:r>
            <a:r>
              <a:rPr lang="vi-VN" b="1" dirty="0" smtClean="0">
                <a:latin typeface="Calibri (Body)"/>
                <a:cs typeface="Calibri" panose="020F0502020204030204" pitchFamily="34" charset="0"/>
              </a:rPr>
              <a:t>Offer</a:t>
            </a:r>
            <a:r>
              <a:rPr lang="en-US" b="1" dirty="0" smtClean="0">
                <a:latin typeface="Calibri (Body)"/>
                <a:cs typeface="Calibri" panose="020F0502020204030204" pitchFamily="34" charset="0"/>
              </a:rPr>
              <a:t>: </a:t>
            </a:r>
            <a:r>
              <a:rPr lang="en-US" dirty="0" smtClean="0">
                <a:latin typeface="Calibri (Body)"/>
                <a:cs typeface="Calibri" panose="020F0502020204030204" pitchFamily="34" charset="0"/>
              </a:rPr>
              <a:t>G</a:t>
            </a:r>
            <a:r>
              <a:rPr lang="vi-VN" dirty="0" smtClean="0">
                <a:latin typeface="Calibri (Body)"/>
                <a:cs typeface="Calibri" panose="020F0502020204030204" pitchFamily="34" charset="0"/>
              </a:rPr>
              <a:t>ói </a:t>
            </a:r>
            <a:r>
              <a:rPr lang="vi-VN" dirty="0">
                <a:latin typeface="Calibri (Body)"/>
                <a:cs typeface="Calibri" panose="020F0502020204030204" pitchFamily="34" charset="0"/>
              </a:rPr>
              <a:t>tin phản hồi của DHCP Server gửi cho client sau khi nhận được gói DISCOVER. Gói tin này chứa địa chỉ IP và các thông tin cấu hình TCP/IP bổ sung.</a:t>
            </a:r>
          </a:p>
          <a:p>
            <a:pPr algn="just"/>
            <a:r>
              <a:rPr lang="vi-VN" b="1" dirty="0">
                <a:latin typeface="Calibri (Body)"/>
                <a:cs typeface="Calibri" panose="020F0502020204030204" pitchFamily="34" charset="0"/>
              </a:rPr>
              <a:t>DHCP </a:t>
            </a:r>
            <a:r>
              <a:rPr lang="vi-VN" b="1" dirty="0" smtClean="0">
                <a:latin typeface="Calibri (Body)"/>
                <a:cs typeface="Calibri" panose="020F0502020204030204" pitchFamily="34" charset="0"/>
              </a:rPr>
              <a:t>Request</a:t>
            </a:r>
            <a:r>
              <a:rPr lang="en-US" b="1" dirty="0" smtClean="0">
                <a:latin typeface="Calibri (Body)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 (Body)"/>
                <a:cs typeface="Calibri" panose="020F0502020204030204" pitchFamily="34" charset="0"/>
              </a:rPr>
              <a:t>Gói</a:t>
            </a:r>
            <a:r>
              <a:rPr lang="en-US" dirty="0" smtClean="0">
                <a:latin typeface="Calibri (Body)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 (Body)"/>
                <a:cs typeface="Calibri" panose="020F0502020204030204" pitchFamily="34" charset="0"/>
              </a:rPr>
              <a:t>tin </a:t>
            </a:r>
            <a:r>
              <a:rPr lang="vi-VN" dirty="0">
                <a:latin typeface="Calibri (Body)"/>
                <a:cs typeface="Calibri" panose="020F0502020204030204" pitchFamily="34" charset="0"/>
              </a:rPr>
              <a:t>Client gửi cho DHCP server về việc đã nhận được thông tin địa chỉ IP trong gói DHCP Request.</a:t>
            </a:r>
          </a:p>
          <a:p>
            <a:pPr algn="just"/>
            <a:r>
              <a:rPr lang="vi-VN" b="1" dirty="0">
                <a:latin typeface="Calibri (Body)"/>
                <a:cs typeface="Calibri" panose="020F0502020204030204" pitchFamily="34" charset="0"/>
              </a:rPr>
              <a:t>DHCP </a:t>
            </a:r>
            <a:r>
              <a:rPr lang="vi-VN" b="1" dirty="0" smtClean="0">
                <a:latin typeface="Calibri (Body)"/>
                <a:cs typeface="Calibri" panose="020F0502020204030204" pitchFamily="34" charset="0"/>
              </a:rPr>
              <a:t>Acknowledge</a:t>
            </a:r>
            <a:r>
              <a:rPr lang="en-US" b="1" dirty="0" smtClean="0">
                <a:latin typeface="Calibri (Body)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 (Body)"/>
                <a:cs typeface="Calibri" panose="020F0502020204030204" pitchFamily="34" charset="0"/>
              </a:rPr>
              <a:t>Gói</a:t>
            </a:r>
            <a:r>
              <a:rPr lang="en-US" dirty="0" smtClean="0">
                <a:latin typeface="Calibri (Body)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 (Body)"/>
                <a:cs typeface="Calibri" panose="020F0502020204030204" pitchFamily="34" charset="0"/>
              </a:rPr>
              <a:t>tin </a:t>
            </a:r>
            <a:r>
              <a:rPr lang="vi-VN" dirty="0">
                <a:latin typeface="Calibri (Body)"/>
                <a:cs typeface="Calibri" panose="020F0502020204030204" pitchFamily="34" charset="0"/>
              </a:rPr>
              <a:t>mà DHCP Server gửi cho client để xác thực việc client chấp nhận DHCP Request. </a:t>
            </a:r>
            <a:r>
              <a:rPr lang="vi-VN" dirty="0" smtClean="0">
                <a:latin typeface="Calibri (Body)"/>
                <a:cs typeface="Calibri" panose="020F0502020204030204" pitchFamily="34" charset="0"/>
              </a:rPr>
              <a:t>DHCP </a:t>
            </a:r>
            <a:r>
              <a:rPr lang="vi-VN" dirty="0">
                <a:latin typeface="Calibri (Body)"/>
                <a:cs typeface="Calibri" panose="020F0502020204030204" pitchFamily="34" charset="0"/>
              </a:rPr>
              <a:t>Server sẽ tiến hành định hướng các thông số cài đặt để client có thể kết nối mạng TCP/IP và hoàn thành quy trình cấp phát.</a:t>
            </a:r>
          </a:p>
        </p:txBody>
      </p:sp>
    </p:spTree>
    <p:extLst>
      <p:ext uri="{BB962C8B-B14F-4D97-AF65-F5344CB8AC3E}">
        <p14:creationId xmlns:p14="http://schemas.microsoft.com/office/powerpoint/2010/main" val="1243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Cách thức hoạt động </a:t>
            </a:r>
            <a:endParaRPr lang="en-US" dirty="0"/>
          </a:p>
        </p:txBody>
      </p:sp>
      <p:pic>
        <p:nvPicPr>
          <p:cNvPr id="1026" name="Picture 2" descr="Tự Học CCNA Bài 9: Giao Thức DHCP cấp phát IP động - ITFOR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89" y="1690688"/>
            <a:ext cx="5817511" cy="490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209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(Body)</vt:lpstr>
      <vt:lpstr>Calibri Light</vt:lpstr>
      <vt:lpstr>Office Theme</vt:lpstr>
      <vt:lpstr>Các giao thức trong mạng Internet </vt:lpstr>
      <vt:lpstr>DHCP</vt:lpstr>
      <vt:lpstr>DHCP – Các loại gói tin trao đổi</vt:lpstr>
      <vt:lpstr>DHCP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giao thức trong mạng Internet</dc:title>
  <dc:creator>NGUYEN THI UOC D20CN10</dc:creator>
  <cp:lastModifiedBy>NGUYEN THI UOC D20CN10</cp:lastModifiedBy>
  <cp:revision>14</cp:revision>
  <dcterms:created xsi:type="dcterms:W3CDTF">2022-12-07T07:19:09Z</dcterms:created>
  <dcterms:modified xsi:type="dcterms:W3CDTF">2023-10-13T14:29:52Z</dcterms:modified>
</cp:coreProperties>
</file>