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B22A-3574-15AB-E1E9-80AD7C4CE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979CA-11A7-C1B7-0C87-0D6A886A4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E1D86-A2EF-28FA-19E9-608473C7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7980-C7C0-4897-9E00-8A4A4C1AA82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E333-9F49-38B8-2732-2B25EEC1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4371F-62A7-F8E4-301E-2DD24BC6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FC7-6153-42C8-AB91-844F361D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D170-A76B-5F1B-2EEA-CBA86E07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0F7A8-08EB-ED5D-3FCB-25D4A916B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5AC7D-934B-D91D-DBCB-6FD9FE28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7980-C7C0-4897-9E00-8A4A4C1AA82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3223-42F0-FBF9-C28F-953B0F37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AB31-8D64-D46F-6DB5-30C56C87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FC7-6153-42C8-AB91-844F361D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CAEA5-9B03-BD45-5F39-86E8CDF43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94A7B-1D36-AB9D-2AA1-B001E8442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7D85-4470-ED56-C2C7-4B15410F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7980-C7C0-4897-9E00-8A4A4C1AA82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DC4A-5793-52B6-FF37-85AEE9BC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DD4C5-CAB1-41BE-36D4-616B9C87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FC7-6153-42C8-AB91-844F361D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1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2DC2-EA88-8643-FC51-E2571E9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25AA-1BFD-0DE8-9E1E-D3F36610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D94B-1BDB-05A9-786C-94D0EEED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7980-C7C0-4897-9E00-8A4A4C1AA82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1ED6-10DA-9EA5-1CFB-30C7B08B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B244-5F16-00D8-C06B-CD51E2A7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FC7-6153-42C8-AB91-844F361D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E631-751E-0FC7-D2A8-1100E3E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43756-1649-D986-AE0C-047501AB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1F67-63E8-FF37-A474-98E7D9E7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7980-C7C0-4897-9E00-8A4A4C1AA82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862C-03D0-9016-D2F2-393FACA4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1EB4-785D-402E-C645-4A194742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FC7-6153-42C8-AB91-844F361D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D662-55E8-9D38-D571-D67CDEA7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A07F-5AF9-8EB1-4004-0F771D12F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44BD6-A522-41F1-A71A-A40CBC0B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3041A-94B9-3D73-E275-4D4B67FB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7980-C7C0-4897-9E00-8A4A4C1AA82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01C30-3DCE-9F32-5043-9C36A479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8D1-2AB3-ECDB-0190-CC3D2CFF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FC7-6153-42C8-AB91-844F361D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FFA1-E03F-E24D-435E-2FB0BE96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EBBB3-2EBA-8877-5139-2FFA4A2F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B8B94-6BFD-49A4-66C4-3A148AD0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B145E-251F-638B-9767-D9ED7B555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D53C8-B079-03AA-D3E8-D28358A58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3BA13-EF39-4456-7389-E188C7D8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7980-C7C0-4897-9E00-8A4A4C1AA82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4A380-BC8C-C60F-094E-DD0A2D11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920EF-F6D8-0092-4AA9-CBB34FA7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FC7-6153-42C8-AB91-844F361D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4378-8D3E-D229-951C-E9D1FCF7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E5480-791F-C92C-FD31-D24C551C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7980-C7C0-4897-9E00-8A4A4C1AA82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0D41A-82A5-621B-A7EF-FB36A5BC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22EF0-A467-F40C-0FF8-EDBC9C3F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FC7-6153-42C8-AB91-844F361D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34A6F-C13D-5ABE-B863-1E516BA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7980-C7C0-4897-9E00-8A4A4C1AA82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A1FDF-713E-038C-8A18-65AAE1C8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64FD0-ACD3-CB04-5486-4C18820A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FC7-6153-42C8-AB91-844F361D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CB95-BB3D-4017-DAE6-914685BA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64A6-84A9-5721-3E3E-B2975DF1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A5C1F-68BF-BB26-AC77-37985E0C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E05B7-FE02-D999-D5BF-4BAC6983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7980-C7C0-4897-9E00-8A4A4C1AA82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CBB00-C91F-764E-4A48-ECC9A985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82775-3E8B-4195-3D74-1A53AF57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FC7-6153-42C8-AB91-844F361D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2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5C32-8E90-6FCA-F953-559F9361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20DA6-1C60-BE51-5AD5-2ABDA3C52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3A571-1BC8-3BB0-C3DE-3F97B3D9A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1FC21-4A6B-9933-3610-643EA5AC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7980-C7C0-4897-9E00-8A4A4C1AA82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8C82C-65F6-2DB0-877F-B09BABBE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1EB5D-EBD8-99F0-980B-D7E026FF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FC7-6153-42C8-AB91-844F361D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2FDE5-424C-26B3-0D0A-BA18CC5E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C77C8-3E63-CEED-F795-94EE5401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23A9-083A-913D-F73D-CA0C9815F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7980-C7C0-4897-9E00-8A4A4C1AA82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FD1FF-0713-5647-1410-B3AFFD09C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F5FA9-A5C9-6015-A0F0-B394F6A69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4FC7-6153-42C8-AB91-844F361D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Colab là gì, Hướng dẫn sử dụng, So sánh với Jupyter Notebook">
            <a:extLst>
              <a:ext uri="{FF2B5EF4-FFF2-40B4-BE49-F238E27FC236}">
                <a16:creationId xmlns:a16="http://schemas.microsoft.com/office/drawing/2014/main" id="{A07341DB-B39D-08DE-FB42-FD4A84534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02" y="660320"/>
            <a:ext cx="3948095" cy="262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— Vikipediya">
            <a:extLst>
              <a:ext uri="{FF2B5EF4-FFF2-40B4-BE49-F238E27FC236}">
                <a16:creationId xmlns:a16="http://schemas.microsoft.com/office/drawing/2014/main" id="{B09FCF7D-B107-E3C0-DBB1-14056C9D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723" y="10155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Jupyter - Wikipedia">
            <a:extLst>
              <a:ext uri="{FF2B5EF4-FFF2-40B4-BE49-F238E27FC236}">
                <a16:creationId xmlns:a16="http://schemas.microsoft.com/office/drawing/2014/main" id="{1FC63ED8-03D1-A705-B6E5-4DCD6FA9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49" y="3570403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aggle - Wikipedia">
            <a:extLst>
              <a:ext uri="{FF2B5EF4-FFF2-40B4-BE49-F238E27FC236}">
                <a16:creationId xmlns:a16="http://schemas.microsoft.com/office/drawing/2014/main" id="{37B6CF50-4DB1-C9ED-3092-8F5DCAD8C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59" y="4213484"/>
            <a:ext cx="34480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1B103F-C9ED-191A-F414-E7CC26223715}"/>
              </a:ext>
            </a:extLst>
          </p:cNvPr>
          <p:cNvSpPr txBox="1"/>
          <p:nvPr/>
        </p:nvSpPr>
        <p:spPr>
          <a:xfrm>
            <a:off x="4128939" y="337154"/>
            <a:ext cx="341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Some IDEs for AI</a:t>
            </a:r>
          </a:p>
        </p:txBody>
      </p:sp>
    </p:spTree>
    <p:extLst>
      <p:ext uri="{BB962C8B-B14F-4D97-AF65-F5344CB8AC3E}">
        <p14:creationId xmlns:p14="http://schemas.microsoft.com/office/powerpoint/2010/main" val="87165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Bài viết mới nhất - Viblo">
            <a:extLst>
              <a:ext uri="{FF2B5EF4-FFF2-40B4-BE49-F238E27FC236}">
                <a16:creationId xmlns:a16="http://schemas.microsoft.com/office/drawing/2014/main" id="{ADC93135-ACB2-2693-E01D-5012B3BD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080" y="4342514"/>
            <a:ext cx="3810048" cy="2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ugging Face - Công ty AI với tương lai xử lý ngôn ngữ tự nhiên - CẨM NANG  CHIA SẺ">
            <a:extLst>
              <a:ext uri="{FF2B5EF4-FFF2-40B4-BE49-F238E27FC236}">
                <a16:creationId xmlns:a16="http://schemas.microsoft.com/office/drawing/2014/main" id="{6EE08F91-A8B3-CE25-A5E2-A7C7AB08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080" y="1470532"/>
            <a:ext cx="3646791" cy="2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rotonX - YouTube">
            <a:extLst>
              <a:ext uri="{FF2B5EF4-FFF2-40B4-BE49-F238E27FC236}">
                <a16:creationId xmlns:a16="http://schemas.microsoft.com/office/drawing/2014/main" id="{238C8CE7-DC4B-1E3A-6BB1-69A4444B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91" y="3702378"/>
            <a:ext cx="3319830" cy="33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eeksforGeeks (@geeksforgeeks) / Twitter">
            <a:extLst>
              <a:ext uri="{FF2B5EF4-FFF2-40B4-BE49-F238E27FC236}">
                <a16:creationId xmlns:a16="http://schemas.microsoft.com/office/drawing/2014/main" id="{03A3E5C0-EE75-F09B-0981-00539F05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25" y="1470532"/>
            <a:ext cx="4119562" cy="239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21948D-728E-DFA3-6ED9-BDAE26AD6DC9}"/>
              </a:ext>
            </a:extLst>
          </p:cNvPr>
          <p:cNvSpPr txBox="1"/>
          <p:nvPr/>
        </p:nvSpPr>
        <p:spPr>
          <a:xfrm>
            <a:off x="3179577" y="398806"/>
            <a:ext cx="583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Some websites/papers for AI</a:t>
            </a:r>
          </a:p>
        </p:txBody>
      </p:sp>
    </p:spTree>
    <p:extLst>
      <p:ext uri="{BB962C8B-B14F-4D97-AF65-F5344CB8AC3E}">
        <p14:creationId xmlns:p14="http://schemas.microsoft.com/office/powerpoint/2010/main" val="365950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ải miễn phí GitHub - Phiên bản mới nhất năm 2023">
            <a:extLst>
              <a:ext uri="{FF2B5EF4-FFF2-40B4-BE49-F238E27FC236}">
                <a16:creationId xmlns:a16="http://schemas.microsoft.com/office/drawing/2014/main" id="{E19CB332-4AFA-C4CA-94D6-E2B85BDEF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27" y="20117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aggle - Wikipedia">
            <a:extLst>
              <a:ext uri="{FF2B5EF4-FFF2-40B4-BE49-F238E27FC236}">
                <a16:creationId xmlns:a16="http://schemas.microsoft.com/office/drawing/2014/main" id="{4D4E3EA3-BAD8-1129-BD6B-52FB4787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39" y="2372806"/>
            <a:ext cx="34480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ursera: Learn career skills - Ứng dụng trên Google Play">
            <a:extLst>
              <a:ext uri="{FF2B5EF4-FFF2-40B4-BE49-F238E27FC236}">
                <a16:creationId xmlns:a16="http://schemas.microsoft.com/office/drawing/2014/main" id="{05CEC5B5-C1BB-C247-3A9A-3B7BE8E7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15" y="42264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demy Free Resource Center: Find Free Online Courses | Udemy">
            <a:extLst>
              <a:ext uri="{FF2B5EF4-FFF2-40B4-BE49-F238E27FC236}">
                <a16:creationId xmlns:a16="http://schemas.microsoft.com/office/drawing/2014/main" id="{20F9101A-8A5C-A255-24D2-2712BE01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64" y="4714675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0DCF51-9E3A-A227-5C08-278695CA98DC}"/>
              </a:ext>
            </a:extLst>
          </p:cNvPr>
          <p:cNvSpPr txBox="1"/>
          <p:nvPr/>
        </p:nvSpPr>
        <p:spPr>
          <a:xfrm>
            <a:off x="3780147" y="689345"/>
            <a:ext cx="5410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Some Courses for AI</a:t>
            </a:r>
          </a:p>
        </p:txBody>
      </p:sp>
    </p:spTree>
    <p:extLst>
      <p:ext uri="{BB962C8B-B14F-4D97-AF65-F5344CB8AC3E}">
        <p14:creationId xmlns:p14="http://schemas.microsoft.com/office/powerpoint/2010/main" val="348562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Hải Lâm</dc:creator>
  <cp:lastModifiedBy>Hải Lâm</cp:lastModifiedBy>
  <cp:revision>3</cp:revision>
  <dcterms:created xsi:type="dcterms:W3CDTF">2023-07-04T15:01:32Z</dcterms:created>
  <dcterms:modified xsi:type="dcterms:W3CDTF">2023-07-05T12:24:13Z</dcterms:modified>
</cp:coreProperties>
</file>