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2"/>
    <p:restoredTop sz="94304"/>
  </p:normalViewPr>
  <p:slideViewPr>
    <p:cSldViewPr snapToGrid="0">
      <p:cViewPr varScale="1">
        <p:scale>
          <a:sx n="59" d="100"/>
          <a:sy n="59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BD93-462D-5A3B-D0C7-5154064B5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7D543-537C-071A-1780-697362C2B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6147-3860-95D7-5B66-65B79117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6E144-F90D-9CB9-55F2-E9DD8838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13DB-1389-B924-D1E8-72B087D0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185B-2011-DCF4-A1A2-98EACF3B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B6D97-E3C0-9376-34CA-748EB572B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3A0F-56DC-DECD-21FC-97F35A18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BB0E-1380-5162-D8C2-D789B34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0AB29-7906-91A2-F2AB-8DC3236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07A93-8B04-2306-899A-9902387DD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8A686-A9EA-7FB4-FD9C-559BA454A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271C-FDDF-1D52-29AA-CC40C1E9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F37-E513-2392-11EB-02A33763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7A2C-A7F2-7934-7D92-2464C81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C168-EAEA-458B-EAD9-6D220462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5E72-E6F7-CBA7-74A6-5FD5DB5F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DA02-8810-DEA5-280A-1090F7BB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9E5A-0D40-D377-E2F3-334C25B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41B0-F215-6087-FCF5-20B747EA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03AB-A3F6-9781-E2E0-4A84923C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D464F-BFE7-BBAA-F671-768BD236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2E531-9429-E917-5A1B-C393A9A3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1D58-9917-2DCF-3456-7C2BB270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DF6-28BD-C0FA-1F27-8A3EC7FE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06-27E8-9ED3-9D8A-7FD37E28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489DE-A7FE-95DE-23F7-FF5029C88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EEEE6-3A64-76F7-B557-EF4C97687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F1B1-DA86-5953-52F4-854F9129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4EF46-2F6F-E3E4-3D4B-61FBDCEB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9427F-75B3-7F7D-06B2-E0827D1C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9FB1-F548-79B5-AC9C-AB8E528B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CC6B-680C-44D5-AEE9-B59C55B8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2BBB7-03B7-1919-F57D-2ED93BBF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48454-16F4-0234-F880-44F8197E3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EC14-0B39-59AC-4CA7-316A2761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0B86D-6401-2498-0B38-032341F1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D660D-C1B1-833E-D4A3-62CB6787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74DCF-5CD4-06D7-FBF9-45FD3B2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70B9-5171-EF29-97B6-C9158E9A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2DE25-A65F-0908-28A6-291C0E8F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60E1B-2515-0B49-F732-87FC679A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3C435-DBA0-DE10-F66B-2B8C4B71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8A038-98E0-8D3C-38A5-D125E065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67610-E248-CF21-A572-217C9418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1F46-9D9F-FBD2-9721-7BE4F889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2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4BD9-F13C-40F5-C6AE-112B51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5AE-49E0-774C-DEE3-2DAB26E5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EC2F-BC8A-5813-62AB-110A7534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0CA33-D828-689F-64CB-D66FFEBD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FB75D-1D20-2414-E466-20A37131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4FE5-B382-394A-3743-8FEEE904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8F21-F4BE-B50D-A53B-E59B5852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AD07D-A970-36CB-46B5-01A055F2B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1D96-B719-8E58-ED2B-E9D1A9F6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7326E-D043-BAA7-F578-26765728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342A-A159-7D76-52C6-CE72F0A0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AB21D-5E1D-8A4B-B277-E838AD7A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AA9C3-7591-6715-DFAD-EC9070B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CA692-B8DB-5DEC-BEB3-2316520F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D1BB-9476-C968-5360-CB2F1D87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52E2D-898C-3640-9167-229775EC06B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3587-CED6-58CD-0F33-254D2FE38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43FF-17DF-B4BA-70F3-B4C22937E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0652C-1E5F-F24B-8671-6B55E5B8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2A45-5D78-C76F-0FCD-E8D3D8A1C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4DD0D-3BB2-B16A-FFCD-BD8E912D3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C56C-1267-CBD1-9B8E-4270C368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65F3-111D-AF34-645A-311A3860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71"/>
            <a:ext cx="10515600" cy="4667250"/>
          </a:xfrm>
        </p:spPr>
        <p:txBody>
          <a:bodyPr>
            <a:noAutofit/>
          </a:bodyPr>
          <a:lstStyle/>
          <a:p>
            <a:r>
              <a:rPr lang="en-US" sz="3200" dirty="0"/>
              <a:t>Question 21, </a:t>
            </a:r>
            <a:r>
              <a:rPr lang="en-US" sz="3200" dirty="0" err="1"/>
              <a:t>sum_sq</a:t>
            </a:r>
            <a:r>
              <a:rPr lang="en-US" sz="3200" dirty="0"/>
              <a:t>(</a:t>
            </a:r>
            <a:r>
              <a:rPr lang="en-US" sz="3200" dirty="0" err="1"/>
              <a:t>List,SumOfSquares</a:t>
            </a:r>
            <a:r>
              <a:rPr lang="en-US" sz="3200"/>
              <a:t>)</a:t>
            </a:r>
          </a:p>
          <a:p>
            <a:r>
              <a:rPr lang="en-US" sz="3200" dirty="0"/>
              <a:t>Points on exam add up to 100.  Will be multiplied by 2 since Midterm 2 is worth 200 points.</a:t>
            </a:r>
          </a:p>
          <a:p>
            <a:r>
              <a:rPr lang="en-US" sz="3200" dirty="0"/>
              <a:t>Put your name on each sheet of paper.  We will be cutting staples off.</a:t>
            </a:r>
          </a:p>
          <a:p>
            <a:r>
              <a:rPr lang="en-US" sz="3200" dirty="0"/>
              <a:t>Please sit at a desk with people you haven’t sat with yet.</a:t>
            </a:r>
            <a:endParaRPr lang="en-US" sz="1600" dirty="0"/>
          </a:p>
          <a:p>
            <a:r>
              <a:rPr lang="en-US" sz="3200" dirty="0"/>
              <a:t>Silence all of your devices.</a:t>
            </a:r>
            <a:endParaRPr lang="en-US" sz="1600" dirty="0"/>
          </a:p>
          <a:p>
            <a:r>
              <a:rPr lang="en-US" sz="3200" dirty="0"/>
              <a:t>Put all of your devices away, including smart watches.</a:t>
            </a:r>
            <a:endParaRPr lang="en-US" sz="1600" dirty="0"/>
          </a:p>
          <a:p>
            <a:r>
              <a:rPr lang="en-US" sz="3200" dirty="0"/>
              <a:t>Raise your hand to have exam picked up.</a:t>
            </a:r>
            <a:endParaRPr lang="en-US" sz="1600" dirty="0"/>
          </a:p>
          <a:p>
            <a:r>
              <a:rPr lang="en-US" sz="3200" dirty="0"/>
              <a:t>Take study sheet to the front of the room to submit.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831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101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Midterm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Strout, Michelle - (mstrout)</dc:creator>
  <cp:lastModifiedBy>Strout, Michelle - (mstrout)</cp:lastModifiedBy>
  <cp:revision>4</cp:revision>
  <dcterms:created xsi:type="dcterms:W3CDTF">2025-02-18T20:49:28Z</dcterms:created>
  <dcterms:modified xsi:type="dcterms:W3CDTF">2025-03-26T00:11:44Z</dcterms:modified>
</cp:coreProperties>
</file>