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8" r:id="rId2"/>
    <p:sldId id="259" r:id="rId3"/>
    <p:sldId id="261" r:id="rId4"/>
    <p:sldId id="262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i raj" initials="vr" lastIdx="1" clrIdx="0">
    <p:extLst>
      <p:ext uri="{19B8F6BF-5375-455C-9EA6-DF929625EA0E}">
        <p15:presenceInfo xmlns:p15="http://schemas.microsoft.com/office/powerpoint/2012/main" userId="55da0734b0c9cf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AD451B-A5D3-4731-9DFA-E56870AE2D25}" v="54" dt="2021-03-05T02:56:44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76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i raj" userId="55da0734b0c9cfb4" providerId="LiveId" clId="{E794BC8E-C167-437D-9159-4F0BF8EA066D}"/>
    <pc:docChg chg="undo redo custSel addSld delSld modSld">
      <pc:chgData name="viki raj" userId="55da0734b0c9cfb4" providerId="LiveId" clId="{E794BC8E-C167-437D-9159-4F0BF8EA066D}" dt="2021-03-04T12:58:20.095" v="2207" actId="20577"/>
      <pc:docMkLst>
        <pc:docMk/>
      </pc:docMkLst>
      <pc:sldChg chg="delSp modSp del mod">
        <pc:chgData name="viki raj" userId="55da0734b0c9cfb4" providerId="LiveId" clId="{E794BC8E-C167-437D-9159-4F0BF8EA066D}" dt="2021-03-04T12:44:36.372" v="1533" actId="47"/>
        <pc:sldMkLst>
          <pc:docMk/>
          <pc:sldMk cId="0" sldId="257"/>
        </pc:sldMkLst>
        <pc:spChg chg="mod">
          <ac:chgData name="viki raj" userId="55da0734b0c9cfb4" providerId="LiveId" clId="{E794BC8E-C167-437D-9159-4F0BF8EA066D}" dt="2021-03-04T10:41:27.362" v="318" actId="1076"/>
          <ac:spMkLst>
            <pc:docMk/>
            <pc:sldMk cId="0" sldId="257"/>
            <ac:spMk id="44" creationId="{CFF91741-A7F4-4EDC-81DA-2C2F4E46E540}"/>
          </ac:spMkLst>
        </pc:spChg>
        <pc:spChg chg="mod">
          <ac:chgData name="viki raj" userId="55da0734b0c9cfb4" providerId="LiveId" clId="{E794BC8E-C167-437D-9159-4F0BF8EA066D}" dt="2021-03-04T10:41:21.794" v="317" actId="1076"/>
          <ac:spMkLst>
            <pc:docMk/>
            <pc:sldMk cId="0" sldId="257"/>
            <ac:spMk id="45" creationId="{5D75C75D-A581-43C2-AE03-8DB56C08ABF9}"/>
          </ac:spMkLst>
        </pc:spChg>
        <pc:spChg chg="mod">
          <ac:chgData name="viki raj" userId="55da0734b0c9cfb4" providerId="LiveId" clId="{E794BC8E-C167-437D-9159-4F0BF8EA066D}" dt="2021-03-04T10:41:37.821" v="319" actId="1076"/>
          <ac:spMkLst>
            <pc:docMk/>
            <pc:sldMk cId="0" sldId="257"/>
            <ac:spMk id="46" creationId="{61E591BE-1307-4D21-A2CA-4C97663E8B4F}"/>
          </ac:spMkLst>
        </pc:spChg>
        <pc:spChg chg="mod">
          <ac:chgData name="viki raj" userId="55da0734b0c9cfb4" providerId="LiveId" clId="{E794BC8E-C167-437D-9159-4F0BF8EA066D}" dt="2021-03-04T10:41:07.142" v="301" actId="1076"/>
          <ac:spMkLst>
            <pc:docMk/>
            <pc:sldMk cId="0" sldId="257"/>
            <ac:spMk id="60" creationId="{00000000-0000-0000-0000-000000000000}"/>
          </ac:spMkLst>
        </pc:spChg>
        <pc:spChg chg="mod">
          <ac:chgData name="viki raj" userId="55da0734b0c9cfb4" providerId="LiveId" clId="{E794BC8E-C167-437D-9159-4F0BF8EA066D}" dt="2021-03-04T10:39:01.066" v="283" actId="1076"/>
          <ac:spMkLst>
            <pc:docMk/>
            <pc:sldMk cId="0" sldId="257"/>
            <ac:spMk id="62" creationId="{00000000-0000-0000-0000-000000000000}"/>
          </ac:spMkLst>
        </pc:spChg>
        <pc:spChg chg="mod">
          <ac:chgData name="viki raj" userId="55da0734b0c9cfb4" providerId="LiveId" clId="{E794BC8E-C167-437D-9159-4F0BF8EA066D}" dt="2021-03-04T10:38:46.166" v="280" actId="1076"/>
          <ac:spMkLst>
            <pc:docMk/>
            <pc:sldMk cId="0" sldId="257"/>
            <ac:spMk id="63" creationId="{00000000-0000-0000-0000-000000000000}"/>
          </ac:spMkLst>
        </pc:spChg>
        <pc:spChg chg="mod">
          <ac:chgData name="viki raj" userId="55da0734b0c9cfb4" providerId="LiveId" clId="{E794BC8E-C167-437D-9159-4F0BF8EA066D}" dt="2021-03-04T10:38:34.889" v="277" actId="1076"/>
          <ac:spMkLst>
            <pc:docMk/>
            <pc:sldMk cId="0" sldId="257"/>
            <ac:spMk id="64" creationId="{00000000-0000-0000-0000-000000000000}"/>
          </ac:spMkLst>
        </pc:spChg>
        <pc:spChg chg="mod">
          <ac:chgData name="viki raj" userId="55da0734b0c9cfb4" providerId="LiveId" clId="{E794BC8E-C167-437D-9159-4F0BF8EA066D}" dt="2021-03-04T10:38:38.302" v="278" actId="1076"/>
          <ac:spMkLst>
            <pc:docMk/>
            <pc:sldMk cId="0" sldId="257"/>
            <ac:spMk id="65" creationId="{00000000-0000-0000-0000-000000000000}"/>
          </ac:spMkLst>
        </pc:spChg>
        <pc:spChg chg="mod">
          <ac:chgData name="viki raj" userId="55da0734b0c9cfb4" providerId="LiveId" clId="{E794BC8E-C167-437D-9159-4F0BF8EA066D}" dt="2021-03-04T10:38:56.744" v="282" actId="1076"/>
          <ac:spMkLst>
            <pc:docMk/>
            <pc:sldMk cId="0" sldId="257"/>
            <ac:spMk id="66" creationId="{00000000-0000-0000-0000-000000000000}"/>
          </ac:spMkLst>
        </pc:spChg>
        <pc:spChg chg="mod">
          <ac:chgData name="viki raj" userId="55da0734b0c9cfb4" providerId="LiveId" clId="{E794BC8E-C167-437D-9159-4F0BF8EA066D}" dt="2021-03-04T10:40:20.045" v="294" actId="1076"/>
          <ac:spMkLst>
            <pc:docMk/>
            <pc:sldMk cId="0" sldId="257"/>
            <ac:spMk id="67" creationId="{00000000-0000-0000-0000-000000000000}"/>
          </ac:spMkLst>
        </pc:spChg>
        <pc:spChg chg="mod">
          <ac:chgData name="viki raj" userId="55da0734b0c9cfb4" providerId="LiveId" clId="{E794BC8E-C167-437D-9159-4F0BF8EA066D}" dt="2021-03-04T10:38:42.785" v="279" actId="1076"/>
          <ac:spMkLst>
            <pc:docMk/>
            <pc:sldMk cId="0" sldId="257"/>
            <ac:spMk id="73" creationId="{00000000-0000-0000-0000-000000000000}"/>
          </ac:spMkLst>
        </pc:spChg>
        <pc:spChg chg="mod">
          <ac:chgData name="viki raj" userId="55da0734b0c9cfb4" providerId="LiveId" clId="{E794BC8E-C167-437D-9159-4F0BF8EA066D}" dt="2021-03-04T10:40:07.546" v="292" actId="14100"/>
          <ac:spMkLst>
            <pc:docMk/>
            <pc:sldMk cId="0" sldId="257"/>
            <ac:spMk id="74" creationId="{00000000-0000-0000-0000-000000000000}"/>
          </ac:spMkLst>
        </pc:spChg>
        <pc:spChg chg="mod">
          <ac:chgData name="viki raj" userId="55da0734b0c9cfb4" providerId="LiveId" clId="{E794BC8E-C167-437D-9159-4F0BF8EA066D}" dt="2021-03-04T10:45:36.766" v="378" actId="1038"/>
          <ac:spMkLst>
            <pc:docMk/>
            <pc:sldMk cId="0" sldId="257"/>
            <ac:spMk id="81" creationId="{00000000-0000-0000-0000-000000000000}"/>
          </ac:spMkLst>
        </pc:spChg>
        <pc:spChg chg="del mod">
          <ac:chgData name="viki raj" userId="55da0734b0c9cfb4" providerId="LiveId" clId="{E794BC8E-C167-437D-9159-4F0BF8EA066D}" dt="2021-03-04T10:39:20.585" v="286" actId="478"/>
          <ac:spMkLst>
            <pc:docMk/>
            <pc:sldMk cId="0" sldId="257"/>
            <ac:spMk id="83" creationId="{D75A7B43-BB40-4760-87C6-A1F8762D4CF4}"/>
          </ac:spMkLst>
        </pc:spChg>
        <pc:spChg chg="mod">
          <ac:chgData name="viki raj" userId="55da0734b0c9cfb4" providerId="LiveId" clId="{E794BC8E-C167-437D-9159-4F0BF8EA066D}" dt="2021-03-04T10:50:09.568" v="398" actId="1037"/>
          <ac:spMkLst>
            <pc:docMk/>
            <pc:sldMk cId="0" sldId="257"/>
            <ac:spMk id="84" creationId="{D5A26941-38A4-405A-B21A-717A6FA0A899}"/>
          </ac:spMkLst>
        </pc:spChg>
        <pc:cxnChg chg="mod">
          <ac:chgData name="viki raj" userId="55da0734b0c9cfb4" providerId="LiveId" clId="{E794BC8E-C167-437D-9159-4F0BF8EA066D}" dt="2021-03-04T10:41:37.821" v="319" actId="1076"/>
          <ac:cxnSpMkLst>
            <pc:docMk/>
            <pc:sldMk cId="0" sldId="257"/>
            <ac:cxnSpMk id="30" creationId="{B6BF2005-AAA9-468E-B639-813CE6FE179E}"/>
          </ac:cxnSpMkLst>
        </pc:cxnChg>
        <pc:cxnChg chg="del mod">
          <ac:chgData name="viki raj" userId="55da0734b0c9cfb4" providerId="LiveId" clId="{E794BC8E-C167-437D-9159-4F0BF8EA066D}" dt="2021-03-04T10:39:37.554" v="289" actId="478"/>
          <ac:cxnSpMkLst>
            <pc:docMk/>
            <pc:sldMk cId="0" sldId="257"/>
            <ac:cxnSpMk id="56" creationId="{EEFDF3A6-2035-4EBB-B7B9-445477856822}"/>
          </ac:cxnSpMkLst>
        </pc:cxnChg>
        <pc:cxnChg chg="mod">
          <ac:chgData name="viki raj" userId="55da0734b0c9cfb4" providerId="LiveId" clId="{E794BC8E-C167-437D-9159-4F0BF8EA066D}" dt="2021-03-04T10:43:51.155" v="338" actId="14100"/>
          <ac:cxnSpMkLst>
            <pc:docMk/>
            <pc:sldMk cId="0" sldId="257"/>
            <ac:cxnSpMk id="76" creationId="{00000000-0000-0000-0000-000000000000}"/>
          </ac:cxnSpMkLst>
        </pc:cxnChg>
        <pc:cxnChg chg="mod">
          <ac:chgData name="viki raj" userId="55da0734b0c9cfb4" providerId="LiveId" clId="{E794BC8E-C167-437D-9159-4F0BF8EA066D}" dt="2021-03-04T10:40:55.426" v="299" actId="14100"/>
          <ac:cxnSpMkLst>
            <pc:docMk/>
            <pc:sldMk cId="0" sldId="257"/>
            <ac:cxnSpMk id="77" creationId="{00000000-0000-0000-0000-000000000000}"/>
          </ac:cxnSpMkLst>
        </pc:cxnChg>
        <pc:cxnChg chg="mod">
          <ac:chgData name="viki raj" userId="55da0734b0c9cfb4" providerId="LiveId" clId="{E794BC8E-C167-437D-9159-4F0BF8EA066D}" dt="2021-03-04T10:49:35.922" v="387" actId="14100"/>
          <ac:cxnSpMkLst>
            <pc:docMk/>
            <pc:sldMk cId="0" sldId="257"/>
            <ac:cxnSpMk id="78" creationId="{00000000-0000-0000-0000-000000000000}"/>
          </ac:cxnSpMkLst>
        </pc:cxnChg>
        <pc:cxnChg chg="mod">
          <ac:chgData name="viki raj" userId="55da0734b0c9cfb4" providerId="LiveId" clId="{E794BC8E-C167-437D-9159-4F0BF8EA066D}" dt="2021-03-04T10:49:39.593" v="388" actId="14100"/>
          <ac:cxnSpMkLst>
            <pc:docMk/>
            <pc:sldMk cId="0" sldId="257"/>
            <ac:cxnSpMk id="79" creationId="{00000000-0000-0000-0000-000000000000}"/>
          </ac:cxnSpMkLst>
        </pc:cxnChg>
        <pc:cxnChg chg="mod">
          <ac:chgData name="viki raj" userId="55da0734b0c9cfb4" providerId="LiveId" clId="{E794BC8E-C167-437D-9159-4F0BF8EA066D}" dt="2021-03-04T10:41:27.362" v="318" actId="1076"/>
          <ac:cxnSpMkLst>
            <pc:docMk/>
            <pc:sldMk cId="0" sldId="257"/>
            <ac:cxnSpMk id="82" creationId="{16360A2A-4298-4120-BFCA-1607F9762F7A}"/>
          </ac:cxnSpMkLst>
        </pc:cxnChg>
        <pc:cxnChg chg="mod">
          <ac:chgData name="viki raj" userId="55da0734b0c9cfb4" providerId="LiveId" clId="{E794BC8E-C167-437D-9159-4F0BF8EA066D}" dt="2021-03-04T10:49:48.887" v="390" actId="14100"/>
          <ac:cxnSpMkLst>
            <pc:docMk/>
            <pc:sldMk cId="0" sldId="257"/>
            <ac:cxnSpMk id="93" creationId="{60CE5265-28E4-4D22-B69C-7908E08905B7}"/>
          </ac:cxnSpMkLst>
        </pc:cxnChg>
      </pc:sldChg>
      <pc:sldChg chg="addSp delSp modSp new mod">
        <pc:chgData name="viki raj" userId="55da0734b0c9cfb4" providerId="LiveId" clId="{E794BC8E-C167-437D-9159-4F0BF8EA066D}" dt="2021-03-04T12:58:20.095" v="2207" actId="20577"/>
        <pc:sldMkLst>
          <pc:docMk/>
          <pc:sldMk cId="3155935155" sldId="258"/>
        </pc:sldMkLst>
        <pc:spChg chg="del">
          <ac:chgData name="viki raj" userId="55da0734b0c9cfb4" providerId="LiveId" clId="{E794BC8E-C167-437D-9159-4F0BF8EA066D}" dt="2021-03-04T11:11:53.639" v="400" actId="478"/>
          <ac:spMkLst>
            <pc:docMk/>
            <pc:sldMk cId="3155935155" sldId="258"/>
            <ac:spMk id="2" creationId="{619C4F78-A543-478F-9DA2-33B437858224}"/>
          </ac:spMkLst>
        </pc:spChg>
        <pc:spChg chg="del">
          <ac:chgData name="viki raj" userId="55da0734b0c9cfb4" providerId="LiveId" clId="{E794BC8E-C167-437D-9159-4F0BF8EA066D}" dt="2021-03-04T11:11:58.610" v="401" actId="478"/>
          <ac:spMkLst>
            <pc:docMk/>
            <pc:sldMk cId="3155935155" sldId="258"/>
            <ac:spMk id="3" creationId="{7AA39825-24BE-40EA-A3ED-E2091A8254B6}"/>
          </ac:spMkLst>
        </pc:spChg>
        <pc:spChg chg="add mod">
          <ac:chgData name="viki raj" userId="55da0734b0c9cfb4" providerId="LiveId" clId="{E794BC8E-C167-437D-9159-4F0BF8EA066D}" dt="2021-03-04T12:58:20.095" v="2207" actId="20577"/>
          <ac:spMkLst>
            <pc:docMk/>
            <pc:sldMk cId="3155935155" sldId="258"/>
            <ac:spMk id="4" creationId="{1FD63513-A0F6-4AF6-886F-E8DF8D64D29B}"/>
          </ac:spMkLst>
        </pc:spChg>
        <pc:spChg chg="add mod">
          <ac:chgData name="viki raj" userId="55da0734b0c9cfb4" providerId="LiveId" clId="{E794BC8E-C167-437D-9159-4F0BF8EA066D}" dt="2021-03-04T12:47:44.417" v="1680" actId="14100"/>
          <ac:spMkLst>
            <pc:docMk/>
            <pc:sldMk cId="3155935155" sldId="258"/>
            <ac:spMk id="5" creationId="{3D44F934-8363-4753-86D2-B2697C95F930}"/>
          </ac:spMkLst>
        </pc:spChg>
        <pc:spChg chg="add del mod">
          <ac:chgData name="viki raj" userId="55da0734b0c9cfb4" providerId="LiveId" clId="{E794BC8E-C167-437D-9159-4F0BF8EA066D}" dt="2021-03-04T12:49:08.699" v="1767" actId="478"/>
          <ac:spMkLst>
            <pc:docMk/>
            <pc:sldMk cId="3155935155" sldId="258"/>
            <ac:spMk id="6" creationId="{4E738694-7A03-4FF2-B148-751E97101C7A}"/>
          </ac:spMkLst>
        </pc:spChg>
        <pc:spChg chg="add mod">
          <ac:chgData name="viki raj" userId="55da0734b0c9cfb4" providerId="LiveId" clId="{E794BC8E-C167-437D-9159-4F0BF8EA066D}" dt="2021-03-04T12:50:57.471" v="1851" actId="1076"/>
          <ac:spMkLst>
            <pc:docMk/>
            <pc:sldMk cId="3155935155" sldId="258"/>
            <ac:spMk id="7" creationId="{95D8983E-3F1B-4677-A4C4-FD551A59E198}"/>
          </ac:spMkLst>
        </pc:spChg>
        <pc:spChg chg="add mod">
          <ac:chgData name="viki raj" userId="55da0734b0c9cfb4" providerId="LiveId" clId="{E794BC8E-C167-437D-9159-4F0BF8EA066D}" dt="2021-03-04T12:50:49.751" v="1850" actId="1076"/>
          <ac:spMkLst>
            <pc:docMk/>
            <pc:sldMk cId="3155935155" sldId="258"/>
            <ac:spMk id="8" creationId="{68759CDA-13A6-421C-BC29-52CB88F057A7}"/>
          </ac:spMkLst>
        </pc:spChg>
        <pc:spChg chg="add mod">
          <ac:chgData name="viki raj" userId="55da0734b0c9cfb4" providerId="LiveId" clId="{E794BC8E-C167-437D-9159-4F0BF8EA066D}" dt="2021-03-04T12:56:35.799" v="2133" actId="1076"/>
          <ac:spMkLst>
            <pc:docMk/>
            <pc:sldMk cId="3155935155" sldId="258"/>
            <ac:spMk id="9" creationId="{D01F8B21-E9C7-4CFA-A396-9BF8A573C57B}"/>
          </ac:spMkLst>
        </pc:spChg>
        <pc:spChg chg="add mod">
          <ac:chgData name="viki raj" userId="55da0734b0c9cfb4" providerId="LiveId" clId="{E794BC8E-C167-437D-9159-4F0BF8EA066D}" dt="2021-03-04T12:53:36.344" v="1933" actId="1076"/>
          <ac:spMkLst>
            <pc:docMk/>
            <pc:sldMk cId="3155935155" sldId="258"/>
            <ac:spMk id="10" creationId="{C3F00987-C13F-4892-BCB0-12FC15477552}"/>
          </ac:spMkLst>
        </pc:spChg>
        <pc:spChg chg="add mod">
          <ac:chgData name="viki raj" userId="55da0734b0c9cfb4" providerId="LiveId" clId="{E794BC8E-C167-437D-9159-4F0BF8EA066D}" dt="2021-03-04T12:55:50.716" v="2088" actId="20577"/>
          <ac:spMkLst>
            <pc:docMk/>
            <pc:sldMk cId="3155935155" sldId="258"/>
            <ac:spMk id="11" creationId="{C2A4021B-419A-4D62-A4AC-D34D5834CED4}"/>
          </ac:spMkLst>
        </pc:spChg>
        <pc:spChg chg="add mod">
          <ac:chgData name="viki raj" userId="55da0734b0c9cfb4" providerId="LiveId" clId="{E794BC8E-C167-437D-9159-4F0BF8EA066D}" dt="2021-03-04T12:55:35.559" v="2050" actId="1076"/>
          <ac:spMkLst>
            <pc:docMk/>
            <pc:sldMk cId="3155935155" sldId="258"/>
            <ac:spMk id="12" creationId="{25BE6260-0D2E-4337-8E37-B26AB387B091}"/>
          </ac:spMkLst>
        </pc:spChg>
        <pc:spChg chg="add mod">
          <ac:chgData name="viki raj" userId="55da0734b0c9cfb4" providerId="LiveId" clId="{E794BC8E-C167-437D-9159-4F0BF8EA066D}" dt="2021-03-04T12:57:19.402" v="2140" actId="1076"/>
          <ac:spMkLst>
            <pc:docMk/>
            <pc:sldMk cId="3155935155" sldId="258"/>
            <ac:spMk id="13" creationId="{17669915-1202-44F7-B110-6515E200B5E2}"/>
          </ac:spMkLst>
        </pc:spChg>
      </pc:sldChg>
      <pc:sldChg chg="addSp delSp modSp new mod addCm delCm">
        <pc:chgData name="viki raj" userId="55da0734b0c9cfb4" providerId="LiveId" clId="{E794BC8E-C167-437D-9159-4F0BF8EA066D}" dt="2021-03-04T12:48:55.886" v="1765" actId="20577"/>
        <pc:sldMkLst>
          <pc:docMk/>
          <pc:sldMk cId="3873272329" sldId="259"/>
        </pc:sldMkLst>
        <pc:spChg chg="del">
          <ac:chgData name="viki raj" userId="55da0734b0c9cfb4" providerId="LiveId" clId="{E794BC8E-C167-437D-9159-4F0BF8EA066D}" dt="2021-03-04T11:33:16.865" v="406" actId="478"/>
          <ac:spMkLst>
            <pc:docMk/>
            <pc:sldMk cId="3873272329" sldId="259"/>
            <ac:spMk id="2" creationId="{28DDDB18-F33B-4595-95C4-80540EBE6A45}"/>
          </ac:spMkLst>
        </pc:spChg>
        <pc:spChg chg="del mod">
          <ac:chgData name="viki raj" userId="55da0734b0c9cfb4" providerId="LiveId" clId="{E794BC8E-C167-437D-9159-4F0BF8EA066D}" dt="2021-03-04T11:33:20.729" v="409" actId="478"/>
          <ac:spMkLst>
            <pc:docMk/>
            <pc:sldMk cId="3873272329" sldId="259"/>
            <ac:spMk id="3" creationId="{EAAE5FD9-7896-4325-8E63-E22FEF01F183}"/>
          </ac:spMkLst>
        </pc:spChg>
        <pc:spChg chg="add mod">
          <ac:chgData name="viki raj" userId="55da0734b0c9cfb4" providerId="LiveId" clId="{E794BC8E-C167-437D-9159-4F0BF8EA066D}" dt="2021-03-04T12:48:55.886" v="1765" actId="20577"/>
          <ac:spMkLst>
            <pc:docMk/>
            <pc:sldMk cId="3873272329" sldId="259"/>
            <ac:spMk id="4" creationId="{1ACD3CA5-9140-4415-9CC4-ED01381CB43C}"/>
          </ac:spMkLst>
        </pc:spChg>
        <pc:spChg chg="add del mod">
          <ac:chgData name="viki raj" userId="55da0734b0c9cfb4" providerId="LiveId" clId="{E794BC8E-C167-437D-9159-4F0BF8EA066D}" dt="2021-03-04T11:35:14.424" v="417" actId="478"/>
          <ac:spMkLst>
            <pc:docMk/>
            <pc:sldMk cId="3873272329" sldId="259"/>
            <ac:spMk id="5" creationId="{528F4434-DF44-4B39-A2A1-86523B96D1E6}"/>
          </ac:spMkLst>
        </pc:spChg>
        <pc:spChg chg="add mod">
          <ac:chgData name="viki raj" userId="55da0734b0c9cfb4" providerId="LiveId" clId="{E794BC8E-C167-437D-9159-4F0BF8EA066D}" dt="2021-03-04T12:20:18.519" v="1297" actId="693"/>
          <ac:spMkLst>
            <pc:docMk/>
            <pc:sldMk cId="3873272329" sldId="259"/>
            <ac:spMk id="6" creationId="{C8A9E496-FB78-4981-B1CF-1BD75DD24A00}"/>
          </ac:spMkLst>
        </pc:spChg>
        <pc:spChg chg="add mod">
          <ac:chgData name="viki raj" userId="55da0734b0c9cfb4" providerId="LiveId" clId="{E794BC8E-C167-437D-9159-4F0BF8EA066D}" dt="2021-03-04T12:34:29.481" v="1439" actId="1582"/>
          <ac:spMkLst>
            <pc:docMk/>
            <pc:sldMk cId="3873272329" sldId="259"/>
            <ac:spMk id="7" creationId="{39B2B0A9-657B-48B5-9E38-F0342C982A66}"/>
          </ac:spMkLst>
        </pc:spChg>
        <pc:spChg chg="add del mod">
          <ac:chgData name="viki raj" userId="55da0734b0c9cfb4" providerId="LiveId" clId="{E794BC8E-C167-437D-9159-4F0BF8EA066D}" dt="2021-03-04T12:21:20.226" v="1302" actId="478"/>
          <ac:spMkLst>
            <pc:docMk/>
            <pc:sldMk cId="3873272329" sldId="259"/>
            <ac:spMk id="8" creationId="{CFE3A0AF-1AE3-4D98-A9B4-BFCB2795B5FE}"/>
          </ac:spMkLst>
        </pc:spChg>
        <pc:spChg chg="add mod">
          <ac:chgData name="viki raj" userId="55da0734b0c9cfb4" providerId="LiveId" clId="{E794BC8E-C167-437D-9159-4F0BF8EA066D}" dt="2021-03-04T12:10:17.889" v="1193" actId="1076"/>
          <ac:spMkLst>
            <pc:docMk/>
            <pc:sldMk cId="3873272329" sldId="259"/>
            <ac:spMk id="9" creationId="{C0542E0E-B2CA-4FF1-8333-3D0B99875E23}"/>
          </ac:spMkLst>
        </pc:spChg>
        <pc:spChg chg="add mod">
          <ac:chgData name="viki raj" userId="55da0734b0c9cfb4" providerId="LiveId" clId="{E794BC8E-C167-437D-9159-4F0BF8EA066D}" dt="2021-03-04T12:16:54.354" v="1269" actId="1076"/>
          <ac:spMkLst>
            <pc:docMk/>
            <pc:sldMk cId="3873272329" sldId="259"/>
            <ac:spMk id="10" creationId="{BC06F8DF-3351-4401-9B5B-16B0B8237BD0}"/>
          </ac:spMkLst>
        </pc:spChg>
        <pc:spChg chg="add mod">
          <ac:chgData name="viki raj" userId="55da0734b0c9cfb4" providerId="LiveId" clId="{E794BC8E-C167-437D-9159-4F0BF8EA066D}" dt="2021-03-04T11:45:23.261" v="721" actId="14100"/>
          <ac:spMkLst>
            <pc:docMk/>
            <pc:sldMk cId="3873272329" sldId="259"/>
            <ac:spMk id="11" creationId="{81B6B0F5-AFB8-4472-832A-EEBBD6F6AC7F}"/>
          </ac:spMkLst>
        </pc:spChg>
        <pc:spChg chg="add mod">
          <ac:chgData name="viki raj" userId="55da0734b0c9cfb4" providerId="LiveId" clId="{E794BC8E-C167-437D-9159-4F0BF8EA066D}" dt="2021-03-04T12:43:03.321" v="1523" actId="1076"/>
          <ac:spMkLst>
            <pc:docMk/>
            <pc:sldMk cId="3873272329" sldId="259"/>
            <ac:spMk id="12" creationId="{16B0DE3C-2AD0-463D-A8F6-6837A8CC20ED}"/>
          </ac:spMkLst>
        </pc:spChg>
        <pc:spChg chg="add mod">
          <ac:chgData name="viki raj" userId="55da0734b0c9cfb4" providerId="LiveId" clId="{E794BC8E-C167-437D-9159-4F0BF8EA066D}" dt="2021-03-04T12:23:56.611" v="1316" actId="20577"/>
          <ac:spMkLst>
            <pc:docMk/>
            <pc:sldMk cId="3873272329" sldId="259"/>
            <ac:spMk id="13" creationId="{8EEF7EA2-CD4D-4927-9E85-CA0BB4326192}"/>
          </ac:spMkLst>
        </pc:spChg>
        <pc:spChg chg="add del mod">
          <ac:chgData name="viki raj" userId="55da0734b0c9cfb4" providerId="LiveId" clId="{E794BC8E-C167-437D-9159-4F0BF8EA066D}" dt="2021-03-04T11:53:37.920" v="830"/>
          <ac:spMkLst>
            <pc:docMk/>
            <pc:sldMk cId="3873272329" sldId="259"/>
            <ac:spMk id="14" creationId="{08DDED01-32AF-4EEA-A2CA-F1AE4B5578D7}"/>
          </ac:spMkLst>
        </pc:spChg>
        <pc:spChg chg="add del mod">
          <ac:chgData name="viki raj" userId="55da0734b0c9cfb4" providerId="LiveId" clId="{E794BC8E-C167-437D-9159-4F0BF8EA066D}" dt="2021-03-04T11:53:47.890" v="838"/>
          <ac:spMkLst>
            <pc:docMk/>
            <pc:sldMk cId="3873272329" sldId="259"/>
            <ac:spMk id="15" creationId="{148D6F8C-FB50-456F-BC80-4EF864C03DCD}"/>
          </ac:spMkLst>
        </pc:spChg>
        <pc:spChg chg="add del mod">
          <ac:chgData name="viki raj" userId="55da0734b0c9cfb4" providerId="LiveId" clId="{E794BC8E-C167-437D-9159-4F0BF8EA066D}" dt="2021-03-04T11:53:47.524" v="837"/>
          <ac:spMkLst>
            <pc:docMk/>
            <pc:sldMk cId="3873272329" sldId="259"/>
            <ac:spMk id="16" creationId="{22B57C63-9FA2-45CF-BC60-EEB6B26FB42D}"/>
          </ac:spMkLst>
        </pc:spChg>
        <pc:spChg chg="add mod">
          <ac:chgData name="viki raj" userId="55da0734b0c9cfb4" providerId="LiveId" clId="{E794BC8E-C167-437D-9159-4F0BF8EA066D}" dt="2021-03-04T12:30:47.764" v="1414" actId="1076"/>
          <ac:spMkLst>
            <pc:docMk/>
            <pc:sldMk cId="3873272329" sldId="259"/>
            <ac:spMk id="17" creationId="{1A07EBC4-6F69-4CC2-BDAB-E28C64BCFC7C}"/>
          </ac:spMkLst>
        </pc:spChg>
        <pc:spChg chg="add mod">
          <ac:chgData name="viki raj" userId="55da0734b0c9cfb4" providerId="LiveId" clId="{E794BC8E-C167-437D-9159-4F0BF8EA066D}" dt="2021-03-04T12:10:42.258" v="1196" actId="1076"/>
          <ac:spMkLst>
            <pc:docMk/>
            <pc:sldMk cId="3873272329" sldId="259"/>
            <ac:spMk id="18" creationId="{3126C16D-6B8B-4CD8-A3AD-A6E4382F2388}"/>
          </ac:spMkLst>
        </pc:spChg>
        <pc:spChg chg="add mod">
          <ac:chgData name="viki raj" userId="55da0734b0c9cfb4" providerId="LiveId" clId="{E794BC8E-C167-437D-9159-4F0BF8EA066D}" dt="2021-03-04T12:10:48.709" v="1198" actId="1076"/>
          <ac:spMkLst>
            <pc:docMk/>
            <pc:sldMk cId="3873272329" sldId="259"/>
            <ac:spMk id="19" creationId="{DA710C76-B39B-424A-AF38-27330DC970D7}"/>
          </ac:spMkLst>
        </pc:spChg>
        <pc:spChg chg="add del mod">
          <ac:chgData name="viki raj" userId="55da0734b0c9cfb4" providerId="LiveId" clId="{E794BC8E-C167-437D-9159-4F0BF8EA066D}" dt="2021-03-04T12:42:12.453" v="1499" actId="478"/>
          <ac:spMkLst>
            <pc:docMk/>
            <pc:sldMk cId="3873272329" sldId="259"/>
            <ac:spMk id="20" creationId="{B537C80E-116E-41D4-A746-BD238B0F3329}"/>
          </ac:spMkLst>
        </pc:spChg>
        <pc:spChg chg="add mod">
          <ac:chgData name="viki raj" userId="55da0734b0c9cfb4" providerId="LiveId" clId="{E794BC8E-C167-437D-9159-4F0BF8EA066D}" dt="2021-03-04T12:34:39.205" v="1440" actId="1582"/>
          <ac:spMkLst>
            <pc:docMk/>
            <pc:sldMk cId="3873272329" sldId="259"/>
            <ac:spMk id="21" creationId="{698460A3-25AB-4449-BEC5-BA96D90329F3}"/>
          </ac:spMkLst>
        </pc:spChg>
        <pc:spChg chg="add mod">
          <ac:chgData name="viki raj" userId="55da0734b0c9cfb4" providerId="LiveId" clId="{E794BC8E-C167-437D-9159-4F0BF8EA066D}" dt="2021-03-04T12:29:47.329" v="1411" actId="1076"/>
          <ac:spMkLst>
            <pc:docMk/>
            <pc:sldMk cId="3873272329" sldId="259"/>
            <ac:spMk id="22" creationId="{D64FE376-CA30-4AAE-B7A6-2C77ED1F794C}"/>
          </ac:spMkLst>
        </pc:spChg>
        <pc:spChg chg="add mod">
          <ac:chgData name="viki raj" userId="55da0734b0c9cfb4" providerId="LiveId" clId="{E794BC8E-C167-437D-9159-4F0BF8EA066D}" dt="2021-03-04T12:29:39.602" v="1409" actId="1076"/>
          <ac:spMkLst>
            <pc:docMk/>
            <pc:sldMk cId="3873272329" sldId="259"/>
            <ac:spMk id="23" creationId="{78501020-B60A-4D45-8D69-D8106DC132B9}"/>
          </ac:spMkLst>
        </pc:spChg>
        <pc:spChg chg="add mod">
          <ac:chgData name="viki raj" userId="55da0734b0c9cfb4" providerId="LiveId" clId="{E794BC8E-C167-437D-9159-4F0BF8EA066D}" dt="2021-03-04T12:19:07.888" v="1290" actId="404"/>
          <ac:spMkLst>
            <pc:docMk/>
            <pc:sldMk cId="3873272329" sldId="259"/>
            <ac:spMk id="24" creationId="{B74728D6-2A04-479F-A72C-57ADB4913416}"/>
          </ac:spMkLst>
        </pc:spChg>
        <pc:spChg chg="add mod">
          <ac:chgData name="viki raj" userId="55da0734b0c9cfb4" providerId="LiveId" clId="{E794BC8E-C167-437D-9159-4F0BF8EA066D}" dt="2021-03-04T12:29:24.689" v="1406" actId="1037"/>
          <ac:spMkLst>
            <pc:docMk/>
            <pc:sldMk cId="3873272329" sldId="259"/>
            <ac:spMk id="25" creationId="{97052B55-0432-4755-B265-6C6FF8DE45B4}"/>
          </ac:spMkLst>
        </pc:spChg>
        <pc:spChg chg="add del">
          <ac:chgData name="viki raj" userId="55da0734b0c9cfb4" providerId="LiveId" clId="{E794BC8E-C167-437D-9159-4F0BF8EA066D}" dt="2021-03-04T12:26:23.572" v="1319" actId="478"/>
          <ac:spMkLst>
            <pc:docMk/>
            <pc:sldMk cId="3873272329" sldId="259"/>
            <ac:spMk id="26" creationId="{687C3426-D861-423C-AEE2-53F4C359471F}"/>
          </ac:spMkLst>
        </pc:spChg>
        <pc:spChg chg="add mod">
          <ac:chgData name="viki raj" userId="55da0734b0c9cfb4" providerId="LiveId" clId="{E794BC8E-C167-437D-9159-4F0BF8EA066D}" dt="2021-03-04T12:28:14.068" v="1356" actId="404"/>
          <ac:spMkLst>
            <pc:docMk/>
            <pc:sldMk cId="3873272329" sldId="259"/>
            <ac:spMk id="27" creationId="{BCB95C8B-5AD0-453D-8FE1-A8D1C7888F9E}"/>
          </ac:spMkLst>
        </pc:spChg>
        <pc:spChg chg="add mod">
          <ac:chgData name="viki raj" userId="55da0734b0c9cfb4" providerId="LiveId" clId="{E794BC8E-C167-437D-9159-4F0BF8EA066D}" dt="2021-03-04T12:28:32.861" v="1368" actId="20577"/>
          <ac:spMkLst>
            <pc:docMk/>
            <pc:sldMk cId="3873272329" sldId="259"/>
            <ac:spMk id="28" creationId="{728A70A4-93C7-46F0-ADDF-6232D33D99F1}"/>
          </ac:spMkLst>
        </pc:spChg>
        <pc:spChg chg="add del mod">
          <ac:chgData name="viki raj" userId="55da0734b0c9cfb4" providerId="LiveId" clId="{E794BC8E-C167-437D-9159-4F0BF8EA066D}" dt="2021-03-04T12:28:39.487" v="1370"/>
          <ac:spMkLst>
            <pc:docMk/>
            <pc:sldMk cId="3873272329" sldId="259"/>
            <ac:spMk id="29" creationId="{EE76DC74-D49D-4A1C-8F8F-E27BC08D81C1}"/>
          </ac:spMkLst>
        </pc:spChg>
        <pc:spChg chg="add mod">
          <ac:chgData name="viki raj" userId="55da0734b0c9cfb4" providerId="LiveId" clId="{E794BC8E-C167-437D-9159-4F0BF8EA066D}" dt="2021-03-04T12:29:01.644" v="1388" actId="14100"/>
          <ac:spMkLst>
            <pc:docMk/>
            <pc:sldMk cId="3873272329" sldId="259"/>
            <ac:spMk id="30" creationId="{288EF7F7-85F9-46F4-B6AB-0CA8FC7EE9FC}"/>
          </ac:spMkLst>
        </pc:spChg>
        <pc:spChg chg="add mod">
          <ac:chgData name="viki raj" userId="55da0734b0c9cfb4" providerId="LiveId" clId="{E794BC8E-C167-437D-9159-4F0BF8EA066D}" dt="2021-03-04T12:40:11.867" v="1481" actId="1076"/>
          <ac:spMkLst>
            <pc:docMk/>
            <pc:sldMk cId="3873272329" sldId="259"/>
            <ac:spMk id="63" creationId="{2F1534A8-EDE0-49ED-A362-8ACE35A1D486}"/>
          </ac:spMkLst>
        </pc:spChg>
        <pc:spChg chg="add mod">
          <ac:chgData name="viki raj" userId="55da0734b0c9cfb4" providerId="LiveId" clId="{E794BC8E-C167-437D-9159-4F0BF8EA066D}" dt="2021-03-04T12:40:20.787" v="1485" actId="20577"/>
          <ac:spMkLst>
            <pc:docMk/>
            <pc:sldMk cId="3873272329" sldId="259"/>
            <ac:spMk id="64" creationId="{0D9FD920-457B-42B3-A50E-9532F8E522E7}"/>
          </ac:spMkLst>
        </pc:spChg>
        <pc:spChg chg="add mod">
          <ac:chgData name="viki raj" userId="55da0734b0c9cfb4" providerId="LiveId" clId="{E794BC8E-C167-437D-9159-4F0BF8EA066D}" dt="2021-03-04T12:40:30.748" v="1489" actId="20577"/>
          <ac:spMkLst>
            <pc:docMk/>
            <pc:sldMk cId="3873272329" sldId="259"/>
            <ac:spMk id="65" creationId="{0190CD75-5193-4F52-A7EB-9D71B02E213F}"/>
          </ac:spMkLst>
        </pc:spChg>
        <pc:spChg chg="add mod">
          <ac:chgData name="viki raj" userId="55da0734b0c9cfb4" providerId="LiveId" clId="{E794BC8E-C167-437D-9159-4F0BF8EA066D}" dt="2021-03-04T12:42:07.722" v="1498" actId="1076"/>
          <ac:spMkLst>
            <pc:docMk/>
            <pc:sldMk cId="3873272329" sldId="259"/>
            <ac:spMk id="66" creationId="{504F6B7E-8187-4058-8C31-FE6927412342}"/>
          </ac:spMkLst>
        </pc:spChg>
        <pc:spChg chg="add mod">
          <ac:chgData name="viki raj" userId="55da0734b0c9cfb4" providerId="LiveId" clId="{E794BC8E-C167-437D-9159-4F0BF8EA066D}" dt="2021-03-04T12:42:54.108" v="1515" actId="1076"/>
          <ac:spMkLst>
            <pc:docMk/>
            <pc:sldMk cId="3873272329" sldId="259"/>
            <ac:spMk id="67" creationId="{DCB365EC-219B-49B4-8F11-D2CEC16F9A5C}"/>
          </ac:spMkLst>
        </pc:spChg>
        <pc:cxnChg chg="add mod">
          <ac:chgData name="viki raj" userId="55da0734b0c9cfb4" providerId="LiveId" clId="{E794BC8E-C167-437D-9159-4F0BF8EA066D}" dt="2021-03-04T12:36:14.559" v="1448" actId="108"/>
          <ac:cxnSpMkLst>
            <pc:docMk/>
            <pc:sldMk cId="3873272329" sldId="259"/>
            <ac:cxnSpMk id="32" creationId="{F493C509-4581-4655-98B9-3E952FD8B9EB}"/>
          </ac:cxnSpMkLst>
        </pc:cxnChg>
        <pc:cxnChg chg="add mod">
          <ac:chgData name="viki raj" userId="55da0734b0c9cfb4" providerId="LiveId" clId="{E794BC8E-C167-437D-9159-4F0BF8EA066D}" dt="2021-03-04T12:36:30.316" v="1450" actId="14100"/>
          <ac:cxnSpMkLst>
            <pc:docMk/>
            <pc:sldMk cId="3873272329" sldId="259"/>
            <ac:cxnSpMk id="36" creationId="{2CCDE694-8A8F-48FD-B134-AF708A762987}"/>
          </ac:cxnSpMkLst>
        </pc:cxnChg>
        <pc:cxnChg chg="add mod">
          <ac:chgData name="viki raj" userId="55da0734b0c9cfb4" providerId="LiveId" clId="{E794BC8E-C167-437D-9159-4F0BF8EA066D}" dt="2021-03-04T12:36:25.446" v="1449" actId="14100"/>
          <ac:cxnSpMkLst>
            <pc:docMk/>
            <pc:sldMk cId="3873272329" sldId="259"/>
            <ac:cxnSpMk id="38" creationId="{67A94459-CEFF-4BB0-AB8B-A4E5F6CE7F7A}"/>
          </ac:cxnSpMkLst>
        </pc:cxnChg>
        <pc:cxnChg chg="add mod">
          <ac:chgData name="viki raj" userId="55da0734b0c9cfb4" providerId="LiveId" clId="{E794BC8E-C167-437D-9159-4F0BF8EA066D}" dt="2021-03-04T12:36:35.080" v="1451" actId="14100"/>
          <ac:cxnSpMkLst>
            <pc:docMk/>
            <pc:sldMk cId="3873272329" sldId="259"/>
            <ac:cxnSpMk id="40" creationId="{07F73932-2BFC-48C5-8589-8CAE31522AE3}"/>
          </ac:cxnSpMkLst>
        </pc:cxnChg>
        <pc:cxnChg chg="add mod">
          <ac:chgData name="viki raj" userId="55da0734b0c9cfb4" providerId="LiveId" clId="{E794BC8E-C167-437D-9159-4F0BF8EA066D}" dt="2021-03-04T12:32:52.136" v="1435" actId="571"/>
          <ac:cxnSpMkLst>
            <pc:docMk/>
            <pc:sldMk cId="3873272329" sldId="259"/>
            <ac:cxnSpMk id="44" creationId="{F07D7B29-EC8B-4DE8-8F6C-473DF4933646}"/>
          </ac:cxnSpMkLst>
        </pc:cxnChg>
        <pc:cxnChg chg="add mod">
          <ac:chgData name="viki raj" userId="55da0734b0c9cfb4" providerId="LiveId" clId="{E794BC8E-C167-437D-9159-4F0BF8EA066D}" dt="2021-03-04T12:32:52.136" v="1435" actId="571"/>
          <ac:cxnSpMkLst>
            <pc:docMk/>
            <pc:sldMk cId="3873272329" sldId="259"/>
            <ac:cxnSpMk id="45" creationId="{89946132-72DF-4BDF-AA7E-D81A838DCE84}"/>
          </ac:cxnSpMkLst>
        </pc:cxnChg>
        <pc:cxnChg chg="add mod">
          <ac:chgData name="viki raj" userId="55da0734b0c9cfb4" providerId="LiveId" clId="{E794BC8E-C167-437D-9159-4F0BF8EA066D}" dt="2021-03-04T12:32:51.577" v="1434" actId="571"/>
          <ac:cxnSpMkLst>
            <pc:docMk/>
            <pc:sldMk cId="3873272329" sldId="259"/>
            <ac:cxnSpMk id="46" creationId="{CED99D73-B245-4FD6-B097-0590213F9364}"/>
          </ac:cxnSpMkLst>
        </pc:cxnChg>
        <pc:cxnChg chg="add mod">
          <ac:chgData name="viki raj" userId="55da0734b0c9cfb4" providerId="LiveId" clId="{E794BC8E-C167-437D-9159-4F0BF8EA066D}" dt="2021-03-04T12:32:51.577" v="1434" actId="571"/>
          <ac:cxnSpMkLst>
            <pc:docMk/>
            <pc:sldMk cId="3873272329" sldId="259"/>
            <ac:cxnSpMk id="47" creationId="{443D80B3-4075-4CDD-A3CF-77B537F341CE}"/>
          </ac:cxnSpMkLst>
        </pc:cxnChg>
        <pc:cxnChg chg="add mod">
          <ac:chgData name="viki raj" userId="55da0734b0c9cfb4" providerId="LiveId" clId="{E794BC8E-C167-437D-9159-4F0BF8EA066D}" dt="2021-03-04T12:32:51.577" v="1434" actId="571"/>
          <ac:cxnSpMkLst>
            <pc:docMk/>
            <pc:sldMk cId="3873272329" sldId="259"/>
            <ac:cxnSpMk id="48" creationId="{C1A958E4-AA20-43A6-A337-70EB5572F239}"/>
          </ac:cxnSpMkLst>
        </pc:cxnChg>
        <pc:cxnChg chg="add del mod">
          <ac:chgData name="viki raj" userId="55da0734b0c9cfb4" providerId="LiveId" clId="{E794BC8E-C167-437D-9159-4F0BF8EA066D}" dt="2021-03-04T12:37:21.352" v="1454" actId="478"/>
          <ac:cxnSpMkLst>
            <pc:docMk/>
            <pc:sldMk cId="3873272329" sldId="259"/>
            <ac:cxnSpMk id="53" creationId="{26958711-BB4C-468C-8EAE-025C0AB84FB0}"/>
          </ac:cxnSpMkLst>
        </pc:cxnChg>
        <pc:cxnChg chg="add del mod">
          <ac:chgData name="viki raj" userId="55da0734b0c9cfb4" providerId="LiveId" clId="{E794BC8E-C167-437D-9159-4F0BF8EA066D}" dt="2021-03-04T12:38:04.712" v="1461" actId="478"/>
          <ac:cxnSpMkLst>
            <pc:docMk/>
            <pc:sldMk cId="3873272329" sldId="259"/>
            <ac:cxnSpMk id="55" creationId="{9A56C076-8BD8-402F-99D9-38A326C6C3C8}"/>
          </ac:cxnSpMkLst>
        </pc:cxnChg>
        <pc:cxnChg chg="add del">
          <ac:chgData name="viki raj" userId="55da0734b0c9cfb4" providerId="LiveId" clId="{E794BC8E-C167-437D-9159-4F0BF8EA066D}" dt="2021-03-04T12:38:03.622" v="1460" actId="478"/>
          <ac:cxnSpMkLst>
            <pc:docMk/>
            <pc:sldMk cId="3873272329" sldId="259"/>
            <ac:cxnSpMk id="57" creationId="{34AE2098-AC81-45AD-8A60-AEEC0CAA5941}"/>
          </ac:cxnSpMkLst>
        </pc:cxnChg>
        <pc:cxnChg chg="add mod">
          <ac:chgData name="viki raj" userId="55da0734b0c9cfb4" providerId="LiveId" clId="{E794BC8E-C167-437D-9159-4F0BF8EA066D}" dt="2021-03-04T12:38:45.690" v="1465" actId="208"/>
          <ac:cxnSpMkLst>
            <pc:docMk/>
            <pc:sldMk cId="3873272329" sldId="259"/>
            <ac:cxnSpMk id="59" creationId="{D759C88C-FEDB-432C-B595-0F614BB1390E}"/>
          </ac:cxnSpMkLst>
        </pc:cxnChg>
        <pc:cxnChg chg="add mod">
          <ac:chgData name="viki raj" userId="55da0734b0c9cfb4" providerId="LiveId" clId="{E794BC8E-C167-437D-9159-4F0BF8EA066D}" dt="2021-03-04T12:39:29.056" v="1470" actId="14100"/>
          <ac:cxnSpMkLst>
            <pc:docMk/>
            <pc:sldMk cId="3873272329" sldId="259"/>
            <ac:cxnSpMk id="60" creationId="{F0B90E19-6E65-423A-A1B9-511BBA18AACA}"/>
          </ac:cxnSpMkLst>
        </pc:cxnChg>
      </pc:sldChg>
      <pc:sldChg chg="addSp delSp modSp new del mod">
        <pc:chgData name="viki raj" userId="55da0734b0c9cfb4" providerId="LiveId" clId="{E794BC8E-C167-437D-9159-4F0BF8EA066D}" dt="2021-03-04T11:49:08.263" v="813" actId="47"/>
        <pc:sldMkLst>
          <pc:docMk/>
          <pc:sldMk cId="3128338228" sldId="260"/>
        </pc:sldMkLst>
        <pc:spChg chg="del">
          <ac:chgData name="viki raj" userId="55da0734b0c9cfb4" providerId="LiveId" clId="{E794BC8E-C167-437D-9159-4F0BF8EA066D}" dt="2021-03-04T11:33:08.539" v="404" actId="478"/>
          <ac:spMkLst>
            <pc:docMk/>
            <pc:sldMk cId="3128338228" sldId="260"/>
            <ac:spMk id="2" creationId="{442525F0-0FD8-4446-A687-B0CEF7F3DF5A}"/>
          </ac:spMkLst>
        </pc:spChg>
        <pc:spChg chg="del">
          <ac:chgData name="viki raj" userId="55da0734b0c9cfb4" providerId="LiveId" clId="{E794BC8E-C167-437D-9159-4F0BF8EA066D}" dt="2021-03-04T11:33:12.080" v="405" actId="478"/>
          <ac:spMkLst>
            <pc:docMk/>
            <pc:sldMk cId="3128338228" sldId="260"/>
            <ac:spMk id="3" creationId="{C4D472E6-8A75-4061-9B77-26DD74AA6237}"/>
          </ac:spMkLst>
        </pc:spChg>
        <pc:spChg chg="add del mod">
          <ac:chgData name="viki raj" userId="55da0734b0c9cfb4" providerId="LiveId" clId="{E794BC8E-C167-437D-9159-4F0BF8EA066D}" dt="2021-03-04T11:48:59.412" v="809" actId="478"/>
          <ac:spMkLst>
            <pc:docMk/>
            <pc:sldMk cId="3128338228" sldId="260"/>
            <ac:spMk id="4" creationId="{6D667C2B-60BA-42C4-B4EF-B80D6E9C7259}"/>
          </ac:spMkLst>
        </pc:spChg>
        <pc:spChg chg="add del mod">
          <ac:chgData name="viki raj" userId="55da0734b0c9cfb4" providerId="LiveId" clId="{E794BC8E-C167-437D-9159-4F0BF8EA066D}" dt="2021-03-04T11:49:03.034" v="811" actId="478"/>
          <ac:spMkLst>
            <pc:docMk/>
            <pc:sldMk cId="3128338228" sldId="260"/>
            <ac:spMk id="5" creationId="{765E46BD-A18E-4FAC-A2FC-92AD3B91C911}"/>
          </ac:spMkLst>
        </pc:spChg>
      </pc:sldChg>
      <pc:sldChg chg="add">
        <pc:chgData name="viki raj" userId="55da0734b0c9cfb4" providerId="LiveId" clId="{E794BC8E-C167-437D-9159-4F0BF8EA066D}" dt="2021-03-04T11:49:06.588" v="812" actId="2890"/>
        <pc:sldMkLst>
          <pc:docMk/>
          <pc:sldMk cId="789926038" sldId="261"/>
        </pc:sldMkLst>
      </pc:sldChg>
    </pc:docChg>
  </pc:docChgLst>
  <pc:docChgLst>
    <pc:chgData name="viki raj" userId="55da0734b0c9cfb4" providerId="LiveId" clId="{4FAD451B-A5D3-4731-9DFA-E56870AE2D25}"/>
    <pc:docChg chg="undo custSel addSld modSld">
      <pc:chgData name="viki raj" userId="55da0734b0c9cfb4" providerId="LiveId" clId="{4FAD451B-A5D3-4731-9DFA-E56870AE2D25}" dt="2021-03-07T00:51:28.858" v="680" actId="1076"/>
      <pc:docMkLst>
        <pc:docMk/>
      </pc:docMkLst>
      <pc:sldChg chg="addSp modSp mod">
        <pc:chgData name="viki raj" userId="55da0734b0c9cfb4" providerId="LiveId" clId="{4FAD451B-A5D3-4731-9DFA-E56870AE2D25}" dt="2021-03-05T02:22:16.832" v="645" actId="20577"/>
        <pc:sldMkLst>
          <pc:docMk/>
          <pc:sldMk cId="3155935155" sldId="258"/>
        </pc:sldMkLst>
        <pc:spChg chg="mod">
          <ac:chgData name="viki raj" userId="55da0734b0c9cfb4" providerId="LiveId" clId="{4FAD451B-A5D3-4731-9DFA-E56870AE2D25}" dt="2021-03-05T02:22:16.832" v="645" actId="20577"/>
          <ac:spMkLst>
            <pc:docMk/>
            <pc:sldMk cId="3155935155" sldId="258"/>
            <ac:spMk id="4" creationId="{1FD63513-A0F6-4AF6-886F-E8DF8D64D29B}"/>
          </ac:spMkLst>
        </pc:spChg>
        <pc:spChg chg="mod">
          <ac:chgData name="viki raj" userId="55da0734b0c9cfb4" providerId="LiveId" clId="{4FAD451B-A5D3-4731-9DFA-E56870AE2D25}" dt="2021-03-05T02:07:06.286" v="582" actId="14100"/>
          <ac:spMkLst>
            <pc:docMk/>
            <pc:sldMk cId="3155935155" sldId="258"/>
            <ac:spMk id="5" creationId="{3D44F934-8363-4753-86D2-B2697C95F930}"/>
          </ac:spMkLst>
        </pc:spChg>
        <pc:spChg chg="mod">
          <ac:chgData name="viki raj" userId="55da0734b0c9cfb4" providerId="LiveId" clId="{4FAD451B-A5D3-4731-9DFA-E56870AE2D25}" dt="2021-03-05T02:06:50.598" v="579" actId="14100"/>
          <ac:spMkLst>
            <pc:docMk/>
            <pc:sldMk cId="3155935155" sldId="258"/>
            <ac:spMk id="7" creationId="{95D8983E-3F1B-4677-A4C4-FD551A59E198}"/>
          </ac:spMkLst>
        </pc:spChg>
        <pc:spChg chg="mod">
          <ac:chgData name="viki raj" userId="55da0734b0c9cfb4" providerId="LiveId" clId="{4FAD451B-A5D3-4731-9DFA-E56870AE2D25}" dt="2021-03-05T02:06:40.622" v="577" actId="1076"/>
          <ac:spMkLst>
            <pc:docMk/>
            <pc:sldMk cId="3155935155" sldId="258"/>
            <ac:spMk id="8" creationId="{68759CDA-13A6-421C-BC29-52CB88F057A7}"/>
          </ac:spMkLst>
        </pc:spChg>
        <pc:spChg chg="mod">
          <ac:chgData name="viki raj" userId="55da0734b0c9cfb4" providerId="LiveId" clId="{4FAD451B-A5D3-4731-9DFA-E56870AE2D25}" dt="2021-03-05T02:09:26.637" v="614" actId="14100"/>
          <ac:spMkLst>
            <pc:docMk/>
            <pc:sldMk cId="3155935155" sldId="258"/>
            <ac:spMk id="9" creationId="{D01F8B21-E9C7-4CFA-A396-9BF8A573C57B}"/>
          </ac:spMkLst>
        </pc:spChg>
        <pc:spChg chg="mod">
          <ac:chgData name="viki raj" userId="55da0734b0c9cfb4" providerId="LiveId" clId="{4FAD451B-A5D3-4731-9DFA-E56870AE2D25}" dt="2021-03-05T02:08:19.453" v="599" actId="1076"/>
          <ac:spMkLst>
            <pc:docMk/>
            <pc:sldMk cId="3155935155" sldId="258"/>
            <ac:spMk id="10" creationId="{C3F00987-C13F-4892-BCB0-12FC15477552}"/>
          </ac:spMkLst>
        </pc:spChg>
        <pc:spChg chg="mod">
          <ac:chgData name="viki raj" userId="55da0734b0c9cfb4" providerId="LiveId" clId="{4FAD451B-A5D3-4731-9DFA-E56870AE2D25}" dt="2021-03-05T02:08:16.965" v="598" actId="1076"/>
          <ac:spMkLst>
            <pc:docMk/>
            <pc:sldMk cId="3155935155" sldId="258"/>
            <ac:spMk id="11" creationId="{C2A4021B-419A-4D62-A4AC-D34D5834CED4}"/>
          </ac:spMkLst>
        </pc:spChg>
        <pc:spChg chg="mod">
          <ac:chgData name="viki raj" userId="55da0734b0c9cfb4" providerId="LiveId" clId="{4FAD451B-A5D3-4731-9DFA-E56870AE2D25}" dt="2021-03-05T02:08:14.293" v="597" actId="1076"/>
          <ac:spMkLst>
            <pc:docMk/>
            <pc:sldMk cId="3155935155" sldId="258"/>
            <ac:spMk id="12" creationId="{25BE6260-0D2E-4337-8E37-B26AB387B091}"/>
          </ac:spMkLst>
        </pc:spChg>
        <pc:spChg chg="mod">
          <ac:chgData name="viki raj" userId="55da0734b0c9cfb4" providerId="LiveId" clId="{4FAD451B-A5D3-4731-9DFA-E56870AE2D25}" dt="2021-03-05T02:09:37.476" v="616" actId="1076"/>
          <ac:spMkLst>
            <pc:docMk/>
            <pc:sldMk cId="3155935155" sldId="258"/>
            <ac:spMk id="13" creationId="{17669915-1202-44F7-B110-6515E200B5E2}"/>
          </ac:spMkLst>
        </pc:spChg>
        <pc:spChg chg="add mod">
          <ac:chgData name="viki raj" userId="55da0734b0c9cfb4" providerId="LiveId" clId="{4FAD451B-A5D3-4731-9DFA-E56870AE2D25}" dt="2021-03-05T02:09:10.645" v="611" actId="1076"/>
          <ac:spMkLst>
            <pc:docMk/>
            <pc:sldMk cId="3155935155" sldId="258"/>
            <ac:spMk id="14" creationId="{7C495B33-D101-40E7-8C01-05E4A614C26B}"/>
          </ac:spMkLst>
        </pc:spChg>
        <pc:cxnChg chg="add mod">
          <ac:chgData name="viki raj" userId="55da0734b0c9cfb4" providerId="LiveId" clId="{4FAD451B-A5D3-4731-9DFA-E56870AE2D25}" dt="2021-03-05T02:09:17.133" v="612" actId="1076"/>
          <ac:cxnSpMkLst>
            <pc:docMk/>
            <pc:sldMk cId="3155935155" sldId="258"/>
            <ac:cxnSpMk id="3" creationId="{E8406533-99C9-427F-9593-FD5B5E4429CC}"/>
          </ac:cxnSpMkLst>
        </pc:cxnChg>
      </pc:sldChg>
      <pc:sldChg chg="addSp delSp modSp">
        <pc:chgData name="viki raj" userId="55da0734b0c9cfb4" providerId="LiveId" clId="{4FAD451B-A5D3-4731-9DFA-E56870AE2D25}" dt="2021-03-05T01:44:03.056" v="143"/>
        <pc:sldMkLst>
          <pc:docMk/>
          <pc:sldMk cId="3873272329" sldId="259"/>
        </pc:sldMkLst>
        <pc:spChg chg="add del mod">
          <ac:chgData name="viki raj" userId="55da0734b0c9cfb4" providerId="LiveId" clId="{4FAD451B-A5D3-4731-9DFA-E56870AE2D25}" dt="2021-03-05T01:44:03.056" v="143"/>
          <ac:spMkLst>
            <pc:docMk/>
            <pc:sldMk cId="3873272329" sldId="259"/>
            <ac:spMk id="33" creationId="{F856F1CF-4232-47FE-BE79-FA5E961CF66A}"/>
          </ac:spMkLst>
        </pc:spChg>
      </pc:sldChg>
      <pc:sldChg chg="addSp delSp modSp mod">
        <pc:chgData name="viki raj" userId="55da0734b0c9cfb4" providerId="LiveId" clId="{4FAD451B-A5D3-4731-9DFA-E56870AE2D25}" dt="2021-03-05T02:16:53.193" v="642" actId="1076"/>
        <pc:sldMkLst>
          <pc:docMk/>
          <pc:sldMk cId="789926038" sldId="261"/>
        </pc:sldMkLst>
        <pc:spChg chg="add del mod">
          <ac:chgData name="viki raj" userId="55da0734b0c9cfb4" providerId="LiveId" clId="{4FAD451B-A5D3-4731-9DFA-E56870AE2D25}" dt="2021-03-05T01:42:29.359" v="68" actId="478"/>
          <ac:spMkLst>
            <pc:docMk/>
            <pc:sldMk cId="789926038" sldId="261"/>
            <ac:spMk id="2" creationId="{798EF613-F290-424A-B19A-5B0E53FEEFE2}"/>
          </ac:spMkLst>
        </pc:spChg>
        <pc:spChg chg="add del mod">
          <ac:chgData name="viki raj" userId="55da0734b0c9cfb4" providerId="LiveId" clId="{4FAD451B-A5D3-4731-9DFA-E56870AE2D25}" dt="2021-03-05T01:42:35.039" v="69" actId="478"/>
          <ac:spMkLst>
            <pc:docMk/>
            <pc:sldMk cId="789926038" sldId="261"/>
            <ac:spMk id="3" creationId="{022BB098-5E2F-4917-9A8D-E0FF0222C257}"/>
          </ac:spMkLst>
        </pc:spChg>
        <pc:spChg chg="mod">
          <ac:chgData name="viki raj" userId="55da0734b0c9cfb4" providerId="LiveId" clId="{4FAD451B-A5D3-4731-9DFA-E56870AE2D25}" dt="2021-03-05T01:59:57.845" v="434" actId="1038"/>
          <ac:spMkLst>
            <pc:docMk/>
            <pc:sldMk cId="789926038" sldId="261"/>
            <ac:spMk id="4" creationId="{1ACD3CA5-9140-4415-9CC4-ED01381CB43C}"/>
          </ac:spMkLst>
        </pc:spChg>
        <pc:spChg chg="add mod">
          <ac:chgData name="viki raj" userId="55da0734b0c9cfb4" providerId="LiveId" clId="{4FAD451B-A5D3-4731-9DFA-E56870AE2D25}" dt="2021-03-05T01:59:57.845" v="434" actId="1038"/>
          <ac:spMkLst>
            <pc:docMk/>
            <pc:sldMk cId="789926038" sldId="261"/>
            <ac:spMk id="5" creationId="{79229366-5A7E-4A1C-B99E-D778778085F4}"/>
          </ac:spMkLst>
        </pc:spChg>
        <pc:spChg chg="del">
          <ac:chgData name="viki raj" userId="55da0734b0c9cfb4" providerId="LiveId" clId="{4FAD451B-A5D3-4731-9DFA-E56870AE2D25}" dt="2021-03-05T01:50:58.347" v="298" actId="478"/>
          <ac:spMkLst>
            <pc:docMk/>
            <pc:sldMk cId="789926038" sldId="261"/>
            <ac:spMk id="6" creationId="{C8A9E496-FB78-4981-B1CF-1BD75DD24A00}"/>
          </ac:spMkLst>
        </pc:spChg>
        <pc:spChg chg="del mod">
          <ac:chgData name="viki raj" userId="55da0734b0c9cfb4" providerId="LiveId" clId="{4FAD451B-A5D3-4731-9DFA-E56870AE2D25}" dt="2021-03-05T01:54:30.185" v="367" actId="478"/>
          <ac:spMkLst>
            <pc:docMk/>
            <pc:sldMk cId="789926038" sldId="261"/>
            <ac:spMk id="7" creationId="{39B2B0A9-657B-48B5-9E38-F0342C982A66}"/>
          </ac:spMkLst>
        </pc:spChg>
        <pc:spChg chg="del mod">
          <ac:chgData name="viki raj" userId="55da0734b0c9cfb4" providerId="LiveId" clId="{4FAD451B-A5D3-4731-9DFA-E56870AE2D25}" dt="2021-03-05T01:58:02.085" v="409" actId="478"/>
          <ac:spMkLst>
            <pc:docMk/>
            <pc:sldMk cId="789926038" sldId="261"/>
            <ac:spMk id="8" creationId="{CFE3A0AF-1AE3-4D98-A9B4-BFCB2795B5FE}"/>
          </ac:spMkLst>
        </pc:spChg>
        <pc:spChg chg="mod">
          <ac:chgData name="viki raj" userId="55da0734b0c9cfb4" providerId="LiveId" clId="{4FAD451B-A5D3-4731-9DFA-E56870AE2D25}" dt="2021-03-05T01:59:57.845" v="434" actId="1038"/>
          <ac:spMkLst>
            <pc:docMk/>
            <pc:sldMk cId="789926038" sldId="261"/>
            <ac:spMk id="9" creationId="{C0542E0E-B2CA-4FF1-8333-3D0B99875E23}"/>
          </ac:spMkLst>
        </pc:spChg>
        <pc:spChg chg="add del mod">
          <ac:chgData name="viki raj" userId="55da0734b0c9cfb4" providerId="LiveId" clId="{4FAD451B-A5D3-4731-9DFA-E56870AE2D25}" dt="2021-03-05T01:59:57.845" v="434" actId="1038"/>
          <ac:spMkLst>
            <pc:docMk/>
            <pc:sldMk cId="789926038" sldId="261"/>
            <ac:spMk id="10" creationId="{BC06F8DF-3351-4401-9B5B-16B0B8237BD0}"/>
          </ac:spMkLst>
        </pc:spChg>
        <pc:spChg chg="mod">
          <ac:chgData name="viki raj" userId="55da0734b0c9cfb4" providerId="LiveId" clId="{4FAD451B-A5D3-4731-9DFA-E56870AE2D25}" dt="2021-03-05T02:02:43.588" v="471" actId="20577"/>
          <ac:spMkLst>
            <pc:docMk/>
            <pc:sldMk cId="789926038" sldId="261"/>
            <ac:spMk id="12" creationId="{16B0DE3C-2AD0-463D-A8F6-6837A8CC20ED}"/>
          </ac:spMkLst>
        </pc:spChg>
        <pc:spChg chg="add del mod">
          <ac:chgData name="viki raj" userId="55da0734b0c9cfb4" providerId="LiveId" clId="{4FAD451B-A5D3-4731-9DFA-E56870AE2D25}" dt="2021-03-05T01:42:36.207" v="70" actId="478"/>
          <ac:spMkLst>
            <pc:docMk/>
            <pc:sldMk cId="789926038" sldId="261"/>
            <ac:spMk id="13" creationId="{D37FC377-0906-45FF-B9BB-9FE951A483EE}"/>
          </ac:spMkLst>
        </pc:spChg>
        <pc:spChg chg="add del mod">
          <ac:chgData name="viki raj" userId="55da0734b0c9cfb4" providerId="LiveId" clId="{4FAD451B-A5D3-4731-9DFA-E56870AE2D25}" dt="2021-03-05T01:42:36.983" v="71" actId="478"/>
          <ac:spMkLst>
            <pc:docMk/>
            <pc:sldMk cId="789926038" sldId="261"/>
            <ac:spMk id="14" creationId="{F7413C1A-B11B-4575-8D1E-7839C9B92ACF}"/>
          </ac:spMkLst>
        </pc:spChg>
        <pc:spChg chg="add del mod">
          <ac:chgData name="viki raj" userId="55da0734b0c9cfb4" providerId="LiveId" clId="{4FAD451B-A5D3-4731-9DFA-E56870AE2D25}" dt="2021-03-05T01:41:45.240" v="64" actId="478"/>
          <ac:spMkLst>
            <pc:docMk/>
            <pc:sldMk cId="789926038" sldId="261"/>
            <ac:spMk id="15" creationId="{9AAF5581-E3AB-4717-A74F-1F1E2F3D835A}"/>
          </ac:spMkLst>
        </pc:spChg>
        <pc:spChg chg="add del mod">
          <ac:chgData name="viki raj" userId="55da0734b0c9cfb4" providerId="LiveId" clId="{4FAD451B-A5D3-4731-9DFA-E56870AE2D25}" dt="2021-03-05T01:41:42.543" v="60"/>
          <ac:spMkLst>
            <pc:docMk/>
            <pc:sldMk cId="789926038" sldId="261"/>
            <ac:spMk id="16" creationId="{74162319-EFE5-4D37-A381-D6CEFDDB0CEA}"/>
          </ac:spMkLst>
        </pc:spChg>
        <pc:spChg chg="add mod">
          <ac:chgData name="viki raj" userId="55da0734b0c9cfb4" providerId="LiveId" clId="{4FAD451B-A5D3-4731-9DFA-E56870AE2D25}" dt="2021-03-05T01:59:57.845" v="434" actId="1038"/>
          <ac:spMkLst>
            <pc:docMk/>
            <pc:sldMk cId="789926038" sldId="261"/>
            <ac:spMk id="17" creationId="{3F328B93-FE1E-4B22-BA07-358B13D3D8C5}"/>
          </ac:spMkLst>
        </pc:spChg>
        <pc:spChg chg="add mod">
          <ac:chgData name="viki raj" userId="55da0734b0c9cfb4" providerId="LiveId" clId="{4FAD451B-A5D3-4731-9DFA-E56870AE2D25}" dt="2021-03-05T01:59:57.845" v="434" actId="1038"/>
          <ac:spMkLst>
            <pc:docMk/>
            <pc:sldMk cId="789926038" sldId="261"/>
            <ac:spMk id="18" creationId="{4C29B327-55D4-43A6-A9BC-0C6C45F3EE68}"/>
          </ac:spMkLst>
        </pc:spChg>
        <pc:spChg chg="add del mod">
          <ac:chgData name="viki raj" userId="55da0734b0c9cfb4" providerId="LiveId" clId="{4FAD451B-A5D3-4731-9DFA-E56870AE2D25}" dt="2021-03-05T01:48:15.219" v="227" actId="478"/>
          <ac:spMkLst>
            <pc:docMk/>
            <pc:sldMk cId="789926038" sldId="261"/>
            <ac:spMk id="19" creationId="{37D4801F-0BFA-4469-A0D2-A8DEC9EFEB19}"/>
          </ac:spMkLst>
        </pc:spChg>
        <pc:spChg chg="add mod">
          <ac:chgData name="viki raj" userId="55da0734b0c9cfb4" providerId="LiveId" clId="{4FAD451B-A5D3-4731-9DFA-E56870AE2D25}" dt="2021-03-05T01:59:57.845" v="434" actId="1038"/>
          <ac:spMkLst>
            <pc:docMk/>
            <pc:sldMk cId="789926038" sldId="261"/>
            <ac:spMk id="20" creationId="{31B92006-B46E-47FF-83CC-A90FAF3D6E64}"/>
          </ac:spMkLst>
        </pc:spChg>
        <pc:spChg chg="add mod">
          <ac:chgData name="viki raj" userId="55da0734b0c9cfb4" providerId="LiveId" clId="{4FAD451B-A5D3-4731-9DFA-E56870AE2D25}" dt="2021-03-05T01:59:57.845" v="434" actId="1038"/>
          <ac:spMkLst>
            <pc:docMk/>
            <pc:sldMk cId="789926038" sldId="261"/>
            <ac:spMk id="21" creationId="{659DE132-764F-48A8-A90A-C4A1EE0CEE42}"/>
          </ac:spMkLst>
        </pc:spChg>
        <pc:spChg chg="add mod">
          <ac:chgData name="viki raj" userId="55da0734b0c9cfb4" providerId="LiveId" clId="{4FAD451B-A5D3-4731-9DFA-E56870AE2D25}" dt="2021-03-05T01:59:57.845" v="434" actId="1038"/>
          <ac:spMkLst>
            <pc:docMk/>
            <pc:sldMk cId="789926038" sldId="261"/>
            <ac:spMk id="22" creationId="{54DBE4B3-F5EE-4E29-A0B4-EBFFF65D0867}"/>
          </ac:spMkLst>
        </pc:spChg>
        <pc:spChg chg="add mod">
          <ac:chgData name="viki raj" userId="55da0734b0c9cfb4" providerId="LiveId" clId="{4FAD451B-A5D3-4731-9DFA-E56870AE2D25}" dt="2021-03-05T01:55:35.853" v="397" actId="14100"/>
          <ac:spMkLst>
            <pc:docMk/>
            <pc:sldMk cId="789926038" sldId="261"/>
            <ac:spMk id="23" creationId="{79CE9CD0-11DE-4FFA-B30C-8F51F5105C52}"/>
          </ac:spMkLst>
        </pc:spChg>
        <pc:spChg chg="add mod">
          <ac:chgData name="viki raj" userId="55da0734b0c9cfb4" providerId="LiveId" clId="{4FAD451B-A5D3-4731-9DFA-E56870AE2D25}" dt="2021-03-05T01:56:19.653" v="406" actId="1076"/>
          <ac:spMkLst>
            <pc:docMk/>
            <pc:sldMk cId="789926038" sldId="261"/>
            <ac:spMk id="24" creationId="{D8D0DA1D-196F-4F82-8B90-65B3E29EC437}"/>
          </ac:spMkLst>
        </pc:spChg>
        <pc:spChg chg="add mod">
          <ac:chgData name="viki raj" userId="55da0734b0c9cfb4" providerId="LiveId" clId="{4FAD451B-A5D3-4731-9DFA-E56870AE2D25}" dt="2021-03-05T01:54:51.172" v="373" actId="207"/>
          <ac:spMkLst>
            <pc:docMk/>
            <pc:sldMk cId="789926038" sldId="261"/>
            <ac:spMk id="25" creationId="{C36D0454-424F-4954-A2D8-5C42AA5A8FAA}"/>
          </ac:spMkLst>
        </pc:spChg>
        <pc:spChg chg="add mod">
          <ac:chgData name="viki raj" userId="55da0734b0c9cfb4" providerId="LiveId" clId="{4FAD451B-A5D3-4731-9DFA-E56870AE2D25}" dt="2021-03-05T01:56:26.277" v="407" actId="1076"/>
          <ac:spMkLst>
            <pc:docMk/>
            <pc:sldMk cId="789926038" sldId="261"/>
            <ac:spMk id="26" creationId="{92E50210-3E86-4E5A-9104-4C4C95A64FDD}"/>
          </ac:spMkLst>
        </pc:spChg>
        <pc:spChg chg="add mod">
          <ac:chgData name="viki raj" userId="55da0734b0c9cfb4" providerId="LiveId" clId="{4FAD451B-A5D3-4731-9DFA-E56870AE2D25}" dt="2021-03-05T02:11:11.292" v="630" actId="1076"/>
          <ac:spMkLst>
            <pc:docMk/>
            <pc:sldMk cId="789926038" sldId="261"/>
            <ac:spMk id="27" creationId="{5271D909-AF33-4451-86C7-1B6A7671BFB9}"/>
          </ac:spMkLst>
        </pc:spChg>
        <pc:spChg chg="add mod">
          <ac:chgData name="viki raj" userId="55da0734b0c9cfb4" providerId="LiveId" clId="{4FAD451B-A5D3-4731-9DFA-E56870AE2D25}" dt="2021-03-05T02:13:31.923" v="636" actId="14100"/>
          <ac:spMkLst>
            <pc:docMk/>
            <pc:sldMk cId="789926038" sldId="261"/>
            <ac:spMk id="28" creationId="{B590924C-DA78-488B-AB97-8363996FD581}"/>
          </ac:spMkLst>
        </pc:spChg>
        <pc:spChg chg="add mod">
          <ac:chgData name="viki raj" userId="55da0734b0c9cfb4" providerId="LiveId" clId="{4FAD451B-A5D3-4731-9DFA-E56870AE2D25}" dt="2021-03-05T02:11:26.580" v="634" actId="14100"/>
          <ac:spMkLst>
            <pc:docMk/>
            <pc:sldMk cId="789926038" sldId="261"/>
            <ac:spMk id="29" creationId="{D3F0F153-7778-4F06-B991-BF5C530071DC}"/>
          </ac:spMkLst>
        </pc:spChg>
        <pc:spChg chg="add mod">
          <ac:chgData name="viki raj" userId="55da0734b0c9cfb4" providerId="LiveId" clId="{4FAD451B-A5D3-4731-9DFA-E56870AE2D25}" dt="2021-03-05T02:11:22.947" v="632" actId="1076"/>
          <ac:spMkLst>
            <pc:docMk/>
            <pc:sldMk cId="789926038" sldId="261"/>
            <ac:spMk id="31" creationId="{66F1AE62-5535-42D3-AD3B-8852B3F693E9}"/>
          </ac:spMkLst>
        </pc:spChg>
        <pc:spChg chg="add mod">
          <ac:chgData name="viki raj" userId="55da0734b0c9cfb4" providerId="LiveId" clId="{4FAD451B-A5D3-4731-9DFA-E56870AE2D25}" dt="2021-03-05T02:03:03.425" v="474" actId="1076"/>
          <ac:spMkLst>
            <pc:docMk/>
            <pc:sldMk cId="789926038" sldId="261"/>
            <ac:spMk id="32" creationId="{9B513EC0-06C7-4401-ABA0-4DC95EBDFF88}"/>
          </ac:spMkLst>
        </pc:spChg>
        <pc:spChg chg="add mod">
          <ac:chgData name="viki raj" userId="55da0734b0c9cfb4" providerId="LiveId" clId="{4FAD451B-A5D3-4731-9DFA-E56870AE2D25}" dt="2021-03-05T02:11:39.931" v="635" actId="1076"/>
          <ac:spMkLst>
            <pc:docMk/>
            <pc:sldMk cId="789926038" sldId="261"/>
            <ac:spMk id="33" creationId="{236F0296-969A-4AD3-8E0D-B3B79B0F2A0F}"/>
          </ac:spMkLst>
        </pc:spChg>
        <pc:spChg chg="add mod">
          <ac:chgData name="viki raj" userId="55da0734b0c9cfb4" providerId="LiveId" clId="{4FAD451B-A5D3-4731-9DFA-E56870AE2D25}" dt="2021-03-05T02:16:44.376" v="640" actId="1076"/>
          <ac:spMkLst>
            <pc:docMk/>
            <pc:sldMk cId="789926038" sldId="261"/>
            <ac:spMk id="42" creationId="{7E62F83F-6F4D-4739-9C67-1BE323065C90}"/>
          </ac:spMkLst>
        </pc:spChg>
        <pc:spChg chg="add mod">
          <ac:chgData name="viki raj" userId="55da0734b0c9cfb4" providerId="LiveId" clId="{4FAD451B-A5D3-4731-9DFA-E56870AE2D25}" dt="2021-03-05T02:16:53.193" v="642" actId="1076"/>
          <ac:spMkLst>
            <pc:docMk/>
            <pc:sldMk cId="789926038" sldId="261"/>
            <ac:spMk id="43" creationId="{86900086-25CF-4426-B964-9AFB28DE9D82}"/>
          </ac:spMkLst>
        </pc:spChg>
        <pc:cxnChg chg="add mod">
          <ac:chgData name="viki raj" userId="55da0734b0c9cfb4" providerId="LiveId" clId="{4FAD451B-A5D3-4731-9DFA-E56870AE2D25}" dt="2021-03-05T02:13:31.923" v="636" actId="14100"/>
          <ac:cxnSpMkLst>
            <pc:docMk/>
            <pc:sldMk cId="789926038" sldId="261"/>
            <ac:cxnSpMk id="35" creationId="{0D4D9018-1A7E-4ED7-A94C-34DE65FB2342}"/>
          </ac:cxnSpMkLst>
        </pc:cxnChg>
        <pc:cxnChg chg="add mod">
          <ac:chgData name="viki raj" userId="55da0734b0c9cfb4" providerId="LiveId" clId="{4FAD451B-A5D3-4731-9DFA-E56870AE2D25}" dt="2021-03-05T02:11:26.580" v="634" actId="14100"/>
          <ac:cxnSpMkLst>
            <pc:docMk/>
            <pc:sldMk cId="789926038" sldId="261"/>
            <ac:cxnSpMk id="37" creationId="{9488E683-427F-48C3-86E2-4C775F54EE4B}"/>
          </ac:cxnSpMkLst>
        </pc:cxnChg>
      </pc:sldChg>
      <pc:sldChg chg="addSp delSp modSp new mod">
        <pc:chgData name="viki raj" userId="55da0734b0c9cfb4" providerId="LiveId" clId="{4FAD451B-A5D3-4731-9DFA-E56870AE2D25}" dt="2021-03-07T00:51:28.858" v="680" actId="1076"/>
        <pc:sldMkLst>
          <pc:docMk/>
          <pc:sldMk cId="3140549754" sldId="262"/>
        </pc:sldMkLst>
        <pc:spChg chg="add mod">
          <ac:chgData name="viki raj" userId="55da0734b0c9cfb4" providerId="LiveId" clId="{4FAD451B-A5D3-4731-9DFA-E56870AE2D25}" dt="2021-03-05T02:51:29.818" v="648" actId="13822"/>
          <ac:spMkLst>
            <pc:docMk/>
            <pc:sldMk cId="3140549754" sldId="262"/>
            <ac:spMk id="4" creationId="{CF72D069-E6D3-4A12-BF2D-C537277957C8}"/>
          </ac:spMkLst>
        </pc:spChg>
        <pc:spChg chg="add">
          <ac:chgData name="viki raj" userId="55da0734b0c9cfb4" providerId="LiveId" clId="{4FAD451B-A5D3-4731-9DFA-E56870AE2D25}" dt="2021-03-05T02:51:36.756" v="649" actId="11529"/>
          <ac:spMkLst>
            <pc:docMk/>
            <pc:sldMk cId="3140549754" sldId="262"/>
            <ac:spMk id="5" creationId="{8093F997-BFF2-4DEF-B85F-D79A0BEDEE6C}"/>
          </ac:spMkLst>
        </pc:spChg>
        <pc:spChg chg="add">
          <ac:chgData name="viki raj" userId="55da0734b0c9cfb4" providerId="LiveId" clId="{4FAD451B-A5D3-4731-9DFA-E56870AE2D25}" dt="2021-03-05T02:51:48.253" v="650" actId="11529"/>
          <ac:spMkLst>
            <pc:docMk/>
            <pc:sldMk cId="3140549754" sldId="262"/>
            <ac:spMk id="6" creationId="{AB7902F9-46A1-4F2E-A709-D6E4B8286B26}"/>
          </ac:spMkLst>
        </pc:spChg>
        <pc:spChg chg="add">
          <ac:chgData name="viki raj" userId="55da0734b0c9cfb4" providerId="LiveId" clId="{4FAD451B-A5D3-4731-9DFA-E56870AE2D25}" dt="2021-03-05T02:51:57.447" v="651" actId="11529"/>
          <ac:spMkLst>
            <pc:docMk/>
            <pc:sldMk cId="3140549754" sldId="262"/>
            <ac:spMk id="7" creationId="{A516E848-FCF4-4136-8DC9-7FA3D27226E8}"/>
          </ac:spMkLst>
        </pc:spChg>
        <pc:spChg chg="add">
          <ac:chgData name="viki raj" userId="55da0734b0c9cfb4" providerId="LiveId" clId="{4FAD451B-A5D3-4731-9DFA-E56870AE2D25}" dt="2021-03-05T02:52:26.383" v="652" actId="11529"/>
          <ac:spMkLst>
            <pc:docMk/>
            <pc:sldMk cId="3140549754" sldId="262"/>
            <ac:spMk id="8" creationId="{12336568-DC93-4C45-978D-CF0049D69707}"/>
          </ac:spMkLst>
        </pc:spChg>
        <pc:spChg chg="add mod">
          <ac:chgData name="viki raj" userId="55da0734b0c9cfb4" providerId="LiveId" clId="{4FAD451B-A5D3-4731-9DFA-E56870AE2D25}" dt="2021-03-07T00:51:28.858" v="680" actId="1076"/>
          <ac:spMkLst>
            <pc:docMk/>
            <pc:sldMk cId="3140549754" sldId="262"/>
            <ac:spMk id="15" creationId="{E23F84A2-D0FC-491E-94CF-DC70CE309A65}"/>
          </ac:spMkLst>
        </pc:spChg>
        <pc:spChg chg="add mod">
          <ac:chgData name="viki raj" userId="55da0734b0c9cfb4" providerId="LiveId" clId="{4FAD451B-A5D3-4731-9DFA-E56870AE2D25}" dt="2021-03-05T02:56:44.274" v="678" actId="20577"/>
          <ac:spMkLst>
            <pc:docMk/>
            <pc:sldMk cId="3140549754" sldId="262"/>
            <ac:spMk id="16" creationId="{FB7BFF91-6287-4853-859E-C741E0BF9FAA}"/>
          </ac:spMkLst>
        </pc:spChg>
        <pc:cxnChg chg="add del mod">
          <ac:chgData name="viki raj" userId="55da0734b0c9cfb4" providerId="LiveId" clId="{4FAD451B-A5D3-4731-9DFA-E56870AE2D25}" dt="2021-03-05T02:52:43.878" v="654" actId="11529"/>
          <ac:cxnSpMkLst>
            <pc:docMk/>
            <pc:sldMk cId="3140549754" sldId="262"/>
            <ac:cxnSpMk id="10" creationId="{8D2610E7-F6E1-4FE7-AD1B-D3DD7A506AA3}"/>
          </ac:cxnSpMkLst>
        </pc:cxnChg>
        <pc:cxnChg chg="add mod">
          <ac:chgData name="viki raj" userId="55da0734b0c9cfb4" providerId="LiveId" clId="{4FAD451B-A5D3-4731-9DFA-E56870AE2D25}" dt="2021-03-05T02:52:57.823" v="656" actId="13822"/>
          <ac:cxnSpMkLst>
            <pc:docMk/>
            <pc:sldMk cId="3140549754" sldId="262"/>
            <ac:cxnSpMk id="12" creationId="{3F9801EF-5EB2-4668-B782-2A8DF3499751}"/>
          </ac:cxnSpMkLst>
        </pc:cxnChg>
        <pc:cxnChg chg="add mod">
          <ac:chgData name="viki raj" userId="55da0734b0c9cfb4" providerId="LiveId" clId="{4FAD451B-A5D3-4731-9DFA-E56870AE2D25}" dt="2021-03-05T02:53:12.760" v="658" actId="13822"/>
          <ac:cxnSpMkLst>
            <pc:docMk/>
            <pc:sldMk cId="3140549754" sldId="262"/>
            <ac:cxnSpMk id="14" creationId="{B4707E47-0F00-4CE8-9250-B2EF6007856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D63513-A0F6-4AF6-886F-E8DF8D64D29B}"/>
              </a:ext>
            </a:extLst>
          </p:cNvPr>
          <p:cNvSpPr txBox="1"/>
          <p:nvPr/>
        </p:nvSpPr>
        <p:spPr>
          <a:xfrm>
            <a:off x="274739" y="242481"/>
            <a:ext cx="8594521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/>
              <a:t>Legend:</a:t>
            </a:r>
          </a:p>
          <a:p>
            <a:endParaRPr lang="en-AU"/>
          </a:p>
          <a:p>
            <a:pPr marL="342900" indent="-342900">
              <a:buAutoNum type="arabicPeriod"/>
            </a:pPr>
            <a:r>
              <a:rPr lang="en-AU"/>
              <a:t>Functional structure: page 2</a:t>
            </a:r>
          </a:p>
          <a:p>
            <a:endParaRPr lang="en-AU"/>
          </a:p>
          <a:p>
            <a:pPr marL="342900" indent="-342900">
              <a:buAutoNum type="arabicPeriod" startAt="2"/>
            </a:pPr>
            <a:r>
              <a:rPr lang="en-AU"/>
              <a:t>Materialistic structure: page 3</a:t>
            </a:r>
          </a:p>
          <a:p>
            <a:pPr marL="342900" indent="-342900">
              <a:buAutoNum type="arabicPeriod" startAt="2"/>
            </a:pPr>
            <a:endParaRPr lang="en-AU"/>
          </a:p>
          <a:p>
            <a:pPr marL="342900" indent="-342900">
              <a:buAutoNum type="arabicPeriod" startAt="2"/>
            </a:pPr>
            <a:r>
              <a:rPr lang="en-AU"/>
              <a:t>Colour code:</a:t>
            </a:r>
          </a:p>
          <a:p>
            <a:r>
              <a:rPr lang="en-AU"/>
              <a:t>       </a:t>
            </a:r>
          </a:p>
          <a:p>
            <a:r>
              <a:rPr lang="en-AU" sz="1100"/>
              <a:t>                -</a:t>
            </a:r>
            <a:r>
              <a:rPr lang="en-AU" sz="1050"/>
              <a:t> GUI                                                      </a:t>
            </a:r>
            <a:r>
              <a:rPr lang="en-AU" sz="1100"/>
              <a:t>- </a:t>
            </a:r>
            <a:r>
              <a:rPr lang="en-AU" sz="1050"/>
              <a:t>AI input generator                    - AI input generator’s sub division               </a:t>
            </a:r>
            <a:endParaRPr lang="en-AU" sz="1100"/>
          </a:p>
          <a:p>
            <a:endParaRPr lang="en-AU" sz="1100"/>
          </a:p>
          <a:p>
            <a:r>
              <a:rPr lang="en-AU" sz="1100"/>
              <a:t>                 </a:t>
            </a:r>
          </a:p>
          <a:p>
            <a:r>
              <a:rPr lang="en-AU" sz="1100"/>
              <a:t>                ,           - </a:t>
            </a:r>
            <a:r>
              <a:rPr lang="en-AU" sz="1050"/>
              <a:t>GUI’s sub division  </a:t>
            </a:r>
          </a:p>
          <a:p>
            <a:endParaRPr lang="en-AU" sz="1050"/>
          </a:p>
          <a:p>
            <a:endParaRPr lang="en-AU" sz="1050"/>
          </a:p>
          <a:p>
            <a:endParaRPr lang="en-AU" sz="1100"/>
          </a:p>
          <a:p>
            <a:r>
              <a:rPr lang="en-AU" sz="1100"/>
              <a:t>                 ,              ,             - </a:t>
            </a:r>
            <a:r>
              <a:rPr lang="en-AU" sz="1050"/>
              <a:t>Output via GUI’s display</a:t>
            </a:r>
          </a:p>
          <a:p>
            <a:endParaRPr lang="en-AU" sz="1050"/>
          </a:p>
          <a:p>
            <a:endParaRPr lang="en-AU" sz="1050"/>
          </a:p>
          <a:p>
            <a:r>
              <a:rPr lang="en-AU" sz="1050"/>
              <a:t>                 - Connectors</a:t>
            </a:r>
          </a:p>
          <a:p>
            <a:endParaRPr lang="en-AU" sz="1050"/>
          </a:p>
          <a:p>
            <a:endParaRPr lang="en-AU" sz="1050"/>
          </a:p>
          <a:p>
            <a:r>
              <a:rPr lang="en-AU" sz="1050"/>
              <a:t>                 - Direction flow</a:t>
            </a:r>
            <a:endParaRPr lang="en-AU" sz="12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44F934-8363-4753-86D2-B2697C95F930}"/>
              </a:ext>
            </a:extLst>
          </p:cNvPr>
          <p:cNvSpPr/>
          <p:nvPr/>
        </p:nvSpPr>
        <p:spPr>
          <a:xfrm>
            <a:off x="633786" y="1943524"/>
            <a:ext cx="296000" cy="255092"/>
          </a:xfrm>
          <a:prstGeom prst="roundRect">
            <a:avLst/>
          </a:prstGeom>
          <a:noFill/>
          <a:ln w="127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D8983E-3F1B-4677-A4C4-FD551A59E198}"/>
              </a:ext>
            </a:extLst>
          </p:cNvPr>
          <p:cNvSpPr/>
          <p:nvPr/>
        </p:nvSpPr>
        <p:spPr>
          <a:xfrm>
            <a:off x="654186" y="2447001"/>
            <a:ext cx="296000" cy="284268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759CDA-13A6-421C-BC29-52CB88F057A7}"/>
              </a:ext>
            </a:extLst>
          </p:cNvPr>
          <p:cNvSpPr/>
          <p:nvPr/>
        </p:nvSpPr>
        <p:spPr>
          <a:xfrm>
            <a:off x="1088803" y="2443158"/>
            <a:ext cx="295999" cy="288111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1F8B21-E9C7-4CFA-A396-9BF8A573C57B}"/>
              </a:ext>
            </a:extLst>
          </p:cNvPr>
          <p:cNvSpPr/>
          <p:nvPr/>
        </p:nvSpPr>
        <p:spPr>
          <a:xfrm>
            <a:off x="2918841" y="1943524"/>
            <a:ext cx="296000" cy="255092"/>
          </a:xfrm>
          <a:prstGeom prst="roundRect">
            <a:avLst/>
          </a:prstGeom>
          <a:ln w="9525">
            <a:solidFill>
              <a:schemeClr val="tx2">
                <a:lumMod val="2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F00987-C13F-4892-BCB0-12FC15477552}"/>
              </a:ext>
            </a:extLst>
          </p:cNvPr>
          <p:cNvSpPr/>
          <p:nvPr/>
        </p:nvSpPr>
        <p:spPr>
          <a:xfrm>
            <a:off x="546504" y="3151319"/>
            <a:ext cx="447987" cy="20655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8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A4021B-419A-4D62-A4AC-D34D5834CED4}"/>
              </a:ext>
            </a:extLst>
          </p:cNvPr>
          <p:cNvSpPr/>
          <p:nvPr/>
        </p:nvSpPr>
        <p:spPr>
          <a:xfrm>
            <a:off x="1088803" y="3151319"/>
            <a:ext cx="447988" cy="2065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/>
              <a:t>       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BE6260-0D2E-4337-8E37-B26AB387B091}"/>
              </a:ext>
            </a:extLst>
          </p:cNvPr>
          <p:cNvSpPr/>
          <p:nvPr/>
        </p:nvSpPr>
        <p:spPr>
          <a:xfrm>
            <a:off x="1631103" y="3137781"/>
            <a:ext cx="464353" cy="22009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669915-1202-44F7-B110-6515E200B5E2}"/>
              </a:ext>
            </a:extLst>
          </p:cNvPr>
          <p:cNvSpPr/>
          <p:nvPr/>
        </p:nvSpPr>
        <p:spPr>
          <a:xfrm>
            <a:off x="4807951" y="1943524"/>
            <a:ext cx="296000" cy="305223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406533-99C9-427F-9593-FD5B5E4429CC}"/>
              </a:ext>
            </a:extLst>
          </p:cNvPr>
          <p:cNvCxnSpPr>
            <a:cxnSpLocks/>
          </p:cNvCxnSpPr>
          <p:nvPr/>
        </p:nvCxnSpPr>
        <p:spPr>
          <a:xfrm>
            <a:off x="633786" y="3738882"/>
            <a:ext cx="276517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C495B33-D101-40E7-8C01-05E4A614C26B}"/>
              </a:ext>
            </a:extLst>
          </p:cNvPr>
          <p:cNvSpPr/>
          <p:nvPr/>
        </p:nvSpPr>
        <p:spPr>
          <a:xfrm>
            <a:off x="590144" y="4134529"/>
            <a:ext cx="360705" cy="176045"/>
          </a:xfrm>
          <a:prstGeom prst="rightArrow">
            <a:avLst>
              <a:gd name="adj1" fmla="val 34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93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CD3CA5-9140-4415-9CC4-ED01381CB43C}"/>
              </a:ext>
            </a:extLst>
          </p:cNvPr>
          <p:cNvSpPr/>
          <p:nvPr/>
        </p:nvSpPr>
        <p:spPr>
          <a:xfrm>
            <a:off x="364622" y="685071"/>
            <a:ext cx="3164115" cy="2173055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A9E496-FB78-4981-B1CF-1BD75DD24A00}"/>
              </a:ext>
            </a:extLst>
          </p:cNvPr>
          <p:cNvSpPr/>
          <p:nvPr/>
        </p:nvSpPr>
        <p:spPr>
          <a:xfrm>
            <a:off x="364623" y="3354668"/>
            <a:ext cx="3164114" cy="1062661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B2B0A9-657B-48B5-9E38-F0342C982A66}"/>
              </a:ext>
            </a:extLst>
          </p:cNvPr>
          <p:cNvSpPr/>
          <p:nvPr/>
        </p:nvSpPr>
        <p:spPr>
          <a:xfrm>
            <a:off x="4710444" y="726171"/>
            <a:ext cx="2176943" cy="3691158"/>
          </a:xfrm>
          <a:prstGeom prst="roundRect">
            <a:avLst/>
          </a:prstGeom>
          <a:ln w="9525">
            <a:solidFill>
              <a:schemeClr val="tx2">
                <a:lumMod val="2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42E0E-B2CA-4FF1-8333-3D0B99875E23}"/>
              </a:ext>
            </a:extLst>
          </p:cNvPr>
          <p:cNvSpPr txBox="1"/>
          <p:nvPr/>
        </p:nvSpPr>
        <p:spPr>
          <a:xfrm>
            <a:off x="841431" y="432289"/>
            <a:ext cx="221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/>
              <a:t> ( to get players preference)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6F8DF-3351-4401-9B5B-16B0B8237BD0}"/>
              </a:ext>
            </a:extLst>
          </p:cNvPr>
          <p:cNvSpPr txBox="1"/>
          <p:nvPr/>
        </p:nvSpPr>
        <p:spPr>
          <a:xfrm>
            <a:off x="673650" y="2924306"/>
            <a:ext cx="2378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000"/>
          </a:p>
          <a:p>
            <a:r>
              <a:rPr lang="en-AU" sz="1000"/>
              <a:t>      ( to get player’s input &amp; AI’s input)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1B6B0F5-AFB8-4472-832A-EEBBD6F6AC7F}"/>
              </a:ext>
            </a:extLst>
          </p:cNvPr>
          <p:cNvSpPr/>
          <p:nvPr/>
        </p:nvSpPr>
        <p:spPr>
          <a:xfrm>
            <a:off x="121641" y="4861544"/>
            <a:ext cx="8804245" cy="17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0DE3C-2AD0-463D-A8F6-6837A8CC20ED}"/>
              </a:ext>
            </a:extLst>
          </p:cNvPr>
          <p:cNvSpPr txBox="1"/>
          <p:nvPr/>
        </p:nvSpPr>
        <p:spPr>
          <a:xfrm>
            <a:off x="4769518" y="349937"/>
            <a:ext cx="2287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/>
              <a:t>      </a:t>
            </a:r>
            <a:r>
              <a:rPr lang="en-AU" sz="1200" b="1"/>
              <a:t>AI’s input generator </a:t>
            </a:r>
            <a:endParaRPr lang="en-AU" sz="1000" b="1"/>
          </a:p>
          <a:p>
            <a:r>
              <a:rPr lang="en-AU" sz="800"/>
              <a:t>     (with user preferred difficulty mode)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EF7EA2-CD4D-4927-9E85-CA0BB4326192}"/>
              </a:ext>
            </a:extLst>
          </p:cNvPr>
          <p:cNvSpPr/>
          <p:nvPr/>
        </p:nvSpPr>
        <p:spPr>
          <a:xfrm>
            <a:off x="583817" y="983632"/>
            <a:ext cx="1959697" cy="553998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u="sng"/>
              <a:t>Game mode</a:t>
            </a:r>
          </a:p>
          <a:p>
            <a:pPr>
              <a:buAutoNum type="arabicPeriod"/>
            </a:pPr>
            <a:r>
              <a:rPr lang="en-AU" sz="800"/>
              <a:t>Easy(Tic tac Toe)</a:t>
            </a:r>
          </a:p>
          <a:p>
            <a:pPr>
              <a:buAutoNum type="arabicPeriod"/>
            </a:pPr>
            <a:r>
              <a:rPr lang="en-AU" sz="800"/>
              <a:t>Medium(Five in a row)</a:t>
            </a:r>
          </a:p>
          <a:p>
            <a:pPr>
              <a:buAutoNum type="arabicPeriod"/>
            </a:pPr>
            <a:r>
              <a:rPr lang="en-AU" sz="800"/>
              <a:t>Hard(Chinese Chess)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07EBC4-6F69-4CC2-BDAB-E28C64BCFC7C}"/>
              </a:ext>
            </a:extLst>
          </p:cNvPr>
          <p:cNvSpPr/>
          <p:nvPr/>
        </p:nvSpPr>
        <p:spPr>
          <a:xfrm>
            <a:off x="621061" y="1873648"/>
            <a:ext cx="1890323" cy="497834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/>
              <a:t>1.Minimax</a:t>
            </a:r>
          </a:p>
          <a:p>
            <a:r>
              <a:rPr lang="en-AU" sz="800"/>
              <a:t>2.AB pruning</a:t>
            </a:r>
          </a:p>
          <a:p>
            <a:r>
              <a:rPr lang="en-AU" sz="800"/>
              <a:t>3.Minimax &amp; AB pruning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26C16D-6B8B-4CD8-A3AD-A6E4382F2388}"/>
              </a:ext>
            </a:extLst>
          </p:cNvPr>
          <p:cNvSpPr txBox="1"/>
          <p:nvPr/>
        </p:nvSpPr>
        <p:spPr>
          <a:xfrm>
            <a:off x="2516127" y="1097007"/>
            <a:ext cx="862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/>
            <a:r>
              <a:rPr lang="en-AU" sz="1200"/>
              <a:t>-</a:t>
            </a:r>
            <a:r>
              <a:rPr lang="en-AU"/>
              <a:t> </a:t>
            </a:r>
            <a:r>
              <a:rPr lang="en-AU" sz="800"/>
              <a:t>Difficulty   level selection</a:t>
            </a:r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710C76-B39B-424A-AF38-27330DC970D7}"/>
              </a:ext>
            </a:extLst>
          </p:cNvPr>
          <p:cNvSpPr txBox="1"/>
          <p:nvPr/>
        </p:nvSpPr>
        <p:spPr>
          <a:xfrm>
            <a:off x="2516127" y="1928653"/>
            <a:ext cx="9401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/>
            <a:r>
              <a:rPr lang="en-AU" sz="1200"/>
              <a:t>-</a:t>
            </a:r>
            <a:r>
              <a:rPr lang="en-AU"/>
              <a:t> </a:t>
            </a:r>
            <a:r>
              <a:rPr lang="en-AU" sz="800"/>
              <a:t>Difficulty     based game selection</a:t>
            </a:r>
            <a:endParaRPr lang="en-AU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98460A3-25AB-4449-BEC5-BA96D90329F3}"/>
              </a:ext>
            </a:extLst>
          </p:cNvPr>
          <p:cNvSpPr/>
          <p:nvPr/>
        </p:nvSpPr>
        <p:spPr>
          <a:xfrm>
            <a:off x="74035" y="377505"/>
            <a:ext cx="4191767" cy="4370664"/>
          </a:xfrm>
          <a:prstGeom prst="roundRect">
            <a:avLst/>
          </a:prstGeom>
          <a:noFill/>
          <a:ln w="127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64FE376-CA30-4AAE-B7A6-2C77ED1F794C}"/>
              </a:ext>
            </a:extLst>
          </p:cNvPr>
          <p:cNvSpPr/>
          <p:nvPr/>
        </p:nvSpPr>
        <p:spPr>
          <a:xfrm>
            <a:off x="7227119" y="1824429"/>
            <a:ext cx="1683459" cy="89631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501020-B60A-4D45-8D69-D8106DC132B9}"/>
              </a:ext>
            </a:extLst>
          </p:cNvPr>
          <p:cNvSpPr txBox="1"/>
          <p:nvPr/>
        </p:nvSpPr>
        <p:spPr>
          <a:xfrm>
            <a:off x="7227119" y="1824429"/>
            <a:ext cx="17322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/>
            <a:endParaRPr lang="en-AU" sz="700"/>
          </a:p>
          <a:p>
            <a:r>
              <a:rPr lang="en-AU" sz="800"/>
              <a:t>( to display after the game ends)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4728D6-2A04-479F-A72C-57ADB4913416}"/>
              </a:ext>
            </a:extLst>
          </p:cNvPr>
          <p:cNvSpPr/>
          <p:nvPr/>
        </p:nvSpPr>
        <p:spPr>
          <a:xfrm>
            <a:off x="841431" y="3488194"/>
            <a:ext cx="2170217" cy="7776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/>
              <a:t>Game Board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7052B55-0432-4755-B265-6C6FF8DE45B4}"/>
              </a:ext>
            </a:extLst>
          </p:cNvPr>
          <p:cNvSpPr/>
          <p:nvPr/>
        </p:nvSpPr>
        <p:spPr>
          <a:xfrm>
            <a:off x="7416605" y="2122565"/>
            <a:ext cx="1304488" cy="39847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END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CB95C8B-5AD0-453D-8FE1-A8D1C7888F9E}"/>
              </a:ext>
            </a:extLst>
          </p:cNvPr>
          <p:cNvSpPr/>
          <p:nvPr/>
        </p:nvSpPr>
        <p:spPr>
          <a:xfrm>
            <a:off x="5095371" y="1097007"/>
            <a:ext cx="1407090" cy="463963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/>
              <a:t>Minimax algorithm runs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28A70A4-93C7-46F0-ADDF-6232D33D99F1}"/>
              </a:ext>
            </a:extLst>
          </p:cNvPr>
          <p:cNvSpPr/>
          <p:nvPr/>
        </p:nvSpPr>
        <p:spPr>
          <a:xfrm>
            <a:off x="5092170" y="1960458"/>
            <a:ext cx="1407090" cy="463963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/>
              <a:t>AB pruning algorithm runs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88EF7F7-85F9-46F4-B6AB-0CA8FC7EE9FC}"/>
              </a:ext>
            </a:extLst>
          </p:cNvPr>
          <p:cNvSpPr/>
          <p:nvPr/>
        </p:nvSpPr>
        <p:spPr>
          <a:xfrm>
            <a:off x="5106740" y="3012172"/>
            <a:ext cx="1407090" cy="646536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/>
              <a:t>Minimax with AB pruning algorithm runs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93C509-4581-4655-98B9-3E952FD8B9EB}"/>
              </a:ext>
            </a:extLst>
          </p:cNvPr>
          <p:cNvCxnSpPr>
            <a:stCxn id="13" idx="4"/>
            <a:endCxn id="17" idx="0"/>
          </p:cNvCxnSpPr>
          <p:nvPr/>
        </p:nvCxnSpPr>
        <p:spPr>
          <a:xfrm>
            <a:off x="1563666" y="1537630"/>
            <a:ext cx="2557" cy="336018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CCDE694-8A8F-48FD-B134-AF708A762987}"/>
              </a:ext>
            </a:extLst>
          </p:cNvPr>
          <p:cNvCxnSpPr>
            <a:stCxn id="17" idx="4"/>
          </p:cNvCxnSpPr>
          <p:nvPr/>
        </p:nvCxnSpPr>
        <p:spPr>
          <a:xfrm rot="5400000" flipH="1" flipV="1">
            <a:off x="2807949" y="87261"/>
            <a:ext cx="1042494" cy="3525947"/>
          </a:xfrm>
          <a:prstGeom prst="bentConnector4">
            <a:avLst>
              <a:gd name="adj1" fmla="val -21928"/>
              <a:gd name="adj2" fmla="val 81842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7A94459-CEFF-4BB0-AB8B-A4E5F6CE7F7A}"/>
              </a:ext>
            </a:extLst>
          </p:cNvPr>
          <p:cNvCxnSpPr>
            <a:stCxn id="17" idx="4"/>
            <a:endCxn id="28" idx="1"/>
          </p:cNvCxnSpPr>
          <p:nvPr/>
        </p:nvCxnSpPr>
        <p:spPr>
          <a:xfrm rot="5400000" flipH="1" flipV="1">
            <a:off x="3239675" y="518987"/>
            <a:ext cx="179042" cy="3525947"/>
          </a:xfrm>
          <a:prstGeom prst="bentConnector4">
            <a:avLst>
              <a:gd name="adj1" fmla="val -127680"/>
              <a:gd name="adj2" fmla="val 81604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7F73932-2BFC-48C5-8589-8CAE31522AE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563665" y="2602487"/>
            <a:ext cx="3543075" cy="732953"/>
          </a:xfrm>
          <a:prstGeom prst="bentConnector3">
            <a:avLst>
              <a:gd name="adj1" fmla="val 81372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759C88C-FEDB-432C-B595-0F614BB1390E}"/>
              </a:ext>
            </a:extLst>
          </p:cNvPr>
          <p:cNvCxnSpPr>
            <a:stCxn id="7" idx="2"/>
            <a:endCxn id="6" idx="2"/>
          </p:cNvCxnSpPr>
          <p:nvPr/>
        </p:nvCxnSpPr>
        <p:spPr>
          <a:xfrm rot="5400000">
            <a:off x="3872798" y="2491211"/>
            <a:ext cx="12700" cy="3852236"/>
          </a:xfrm>
          <a:prstGeom prst="bentConnector3">
            <a:avLst>
              <a:gd name="adj1" fmla="val 1800000"/>
            </a:avLst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0B90E19-6E65-423A-A1B9-511BBA18AACA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87387" y="2720739"/>
            <a:ext cx="1181462" cy="801742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F1534A8-EDE0-49ED-A362-8ACE35A1D486}"/>
              </a:ext>
            </a:extLst>
          </p:cNvPr>
          <p:cNvSpPr txBox="1"/>
          <p:nvPr/>
        </p:nvSpPr>
        <p:spPr>
          <a:xfrm>
            <a:off x="4439848" y="1122779"/>
            <a:ext cx="972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/>
            <a:r>
              <a:rPr lang="en-AU" sz="800"/>
              <a:t>If 1</a:t>
            </a:r>
            <a:endParaRPr lang="en-A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9FD920-457B-42B3-A50E-9532F8E522E7}"/>
              </a:ext>
            </a:extLst>
          </p:cNvPr>
          <p:cNvSpPr txBox="1"/>
          <p:nvPr/>
        </p:nvSpPr>
        <p:spPr>
          <a:xfrm>
            <a:off x="4436157" y="1995350"/>
            <a:ext cx="972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/>
            <a:r>
              <a:rPr lang="en-AU" sz="800"/>
              <a:t>If 2</a:t>
            </a:r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90CD75-5193-4F52-A7EB-9D71B02E213F}"/>
              </a:ext>
            </a:extLst>
          </p:cNvPr>
          <p:cNvSpPr txBox="1"/>
          <p:nvPr/>
        </p:nvSpPr>
        <p:spPr>
          <a:xfrm>
            <a:off x="4438318" y="3143341"/>
            <a:ext cx="972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/>
            <a:r>
              <a:rPr lang="en-AU" sz="800"/>
              <a:t>If 3</a:t>
            </a:r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04F6B7E-8187-4058-8C31-FE6927412342}"/>
              </a:ext>
            </a:extLst>
          </p:cNvPr>
          <p:cNvSpPr txBox="1"/>
          <p:nvPr/>
        </p:nvSpPr>
        <p:spPr>
          <a:xfrm>
            <a:off x="1563665" y="-83499"/>
            <a:ext cx="1054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/>
            <a:r>
              <a:rPr lang="en-AU" sz="1000"/>
              <a:t>                                    </a:t>
            </a:r>
            <a:r>
              <a:rPr lang="en-AU" sz="1600" b="1"/>
              <a:t>GUI</a:t>
            </a:r>
            <a:endParaRPr lang="en-AU" sz="1000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CB365EC-219B-49B4-8F11-D2CEC16F9A5C}"/>
              </a:ext>
            </a:extLst>
          </p:cNvPr>
          <p:cNvSpPr txBox="1"/>
          <p:nvPr/>
        </p:nvSpPr>
        <p:spPr>
          <a:xfrm>
            <a:off x="7566110" y="1357791"/>
            <a:ext cx="1054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/>
            <a:r>
              <a:rPr lang="en-AU" sz="1000"/>
              <a:t>                                    </a:t>
            </a:r>
            <a:r>
              <a:rPr lang="en-AU" sz="1600" b="1"/>
              <a:t>GUI</a:t>
            </a:r>
            <a:endParaRPr lang="en-AU" sz="1000" b="1"/>
          </a:p>
        </p:txBody>
      </p:sp>
    </p:spTree>
    <p:extLst>
      <p:ext uri="{BB962C8B-B14F-4D97-AF65-F5344CB8AC3E}">
        <p14:creationId xmlns:p14="http://schemas.microsoft.com/office/powerpoint/2010/main" val="387327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CD3CA5-9140-4415-9CC4-ED01381CB43C}"/>
              </a:ext>
            </a:extLst>
          </p:cNvPr>
          <p:cNvSpPr/>
          <p:nvPr/>
        </p:nvSpPr>
        <p:spPr>
          <a:xfrm>
            <a:off x="386681" y="2450553"/>
            <a:ext cx="2114773" cy="184978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42E0E-B2CA-4FF1-8333-3D0B99875E23}"/>
              </a:ext>
            </a:extLst>
          </p:cNvPr>
          <p:cNvSpPr txBox="1"/>
          <p:nvPr/>
        </p:nvSpPr>
        <p:spPr>
          <a:xfrm>
            <a:off x="597472" y="744801"/>
            <a:ext cx="221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/>
              <a:t> ( to get players preference)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6F8DF-3351-4401-9B5B-16B0B8237BD0}"/>
              </a:ext>
            </a:extLst>
          </p:cNvPr>
          <p:cNvSpPr txBox="1"/>
          <p:nvPr/>
        </p:nvSpPr>
        <p:spPr>
          <a:xfrm>
            <a:off x="216266" y="2227092"/>
            <a:ext cx="2378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/>
              <a:t>      ( to get player’s input &amp; AI’s input)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1B6B0F5-AFB8-4472-832A-EEBBD6F6AC7F}"/>
              </a:ext>
            </a:extLst>
          </p:cNvPr>
          <p:cNvSpPr/>
          <p:nvPr/>
        </p:nvSpPr>
        <p:spPr>
          <a:xfrm>
            <a:off x="121641" y="4861544"/>
            <a:ext cx="8804245" cy="17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0DE3C-2AD0-463D-A8F6-6837A8CC20ED}"/>
              </a:ext>
            </a:extLst>
          </p:cNvPr>
          <p:cNvSpPr txBox="1"/>
          <p:nvPr/>
        </p:nvSpPr>
        <p:spPr>
          <a:xfrm>
            <a:off x="3379895" y="400866"/>
            <a:ext cx="228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/>
              <a:t>           AI’s input generator </a:t>
            </a:r>
          </a:p>
          <a:p>
            <a:r>
              <a:rPr lang="en-AU" sz="800"/>
              <a:t>      (with user preferred difficulty mode)</a:t>
            </a: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79229366-5A7E-4A1C-B99E-D778778085F4}"/>
              </a:ext>
            </a:extLst>
          </p:cNvPr>
          <p:cNvSpPr/>
          <p:nvPr/>
        </p:nvSpPr>
        <p:spPr>
          <a:xfrm>
            <a:off x="1347966" y="3179122"/>
            <a:ext cx="207423" cy="186681"/>
          </a:xfrm>
          <a:prstGeom prst="plus">
            <a:avLst>
              <a:gd name="adj" fmla="val 4038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Decagon 16">
            <a:extLst>
              <a:ext uri="{FF2B5EF4-FFF2-40B4-BE49-F238E27FC236}">
                <a16:creationId xmlns:a16="http://schemas.microsoft.com/office/drawing/2014/main" id="{3F328B93-FE1E-4B22-BA07-358B13D3D8C5}"/>
              </a:ext>
            </a:extLst>
          </p:cNvPr>
          <p:cNvSpPr/>
          <p:nvPr/>
        </p:nvSpPr>
        <p:spPr>
          <a:xfrm>
            <a:off x="597472" y="2705183"/>
            <a:ext cx="598906" cy="410817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/>
              <a:t>Board structure </a:t>
            </a:r>
          </a:p>
        </p:txBody>
      </p:sp>
      <p:sp>
        <p:nvSpPr>
          <p:cNvPr id="18" name="Decagon 17">
            <a:extLst>
              <a:ext uri="{FF2B5EF4-FFF2-40B4-BE49-F238E27FC236}">
                <a16:creationId xmlns:a16="http://schemas.microsoft.com/office/drawing/2014/main" id="{4C29B327-55D4-43A6-A9BC-0C6C45F3EE68}"/>
              </a:ext>
            </a:extLst>
          </p:cNvPr>
          <p:cNvSpPr/>
          <p:nvPr/>
        </p:nvSpPr>
        <p:spPr>
          <a:xfrm>
            <a:off x="1780754" y="2705183"/>
            <a:ext cx="562623" cy="410817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/>
              <a:t>Images of coins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B92006-B46E-47FF-83CC-A90FAF3D6E64}"/>
              </a:ext>
            </a:extLst>
          </p:cNvPr>
          <p:cNvSpPr/>
          <p:nvPr/>
        </p:nvSpPr>
        <p:spPr>
          <a:xfrm>
            <a:off x="728867" y="975111"/>
            <a:ext cx="1416681" cy="1081833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Decagon 20">
            <a:extLst>
              <a:ext uri="{FF2B5EF4-FFF2-40B4-BE49-F238E27FC236}">
                <a16:creationId xmlns:a16="http://schemas.microsoft.com/office/drawing/2014/main" id="{659DE132-764F-48A8-A90A-C4A1EE0CEE42}"/>
              </a:ext>
            </a:extLst>
          </p:cNvPr>
          <p:cNvSpPr/>
          <p:nvPr/>
        </p:nvSpPr>
        <p:spPr>
          <a:xfrm>
            <a:off x="1144614" y="3718425"/>
            <a:ext cx="598906" cy="410817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/>
              <a:t>Framing game rules</a:t>
            </a:r>
          </a:p>
        </p:txBody>
      </p:sp>
      <p:sp>
        <p:nvSpPr>
          <p:cNvPr id="22" name="Decagon 21">
            <a:extLst>
              <a:ext uri="{FF2B5EF4-FFF2-40B4-BE49-F238E27FC236}">
                <a16:creationId xmlns:a16="http://schemas.microsoft.com/office/drawing/2014/main" id="{54DBE4B3-F5EE-4E29-A0B4-EBFFF65D0867}"/>
              </a:ext>
            </a:extLst>
          </p:cNvPr>
          <p:cNvSpPr/>
          <p:nvPr/>
        </p:nvSpPr>
        <p:spPr>
          <a:xfrm>
            <a:off x="832061" y="1253154"/>
            <a:ext cx="1146468" cy="543339"/>
          </a:xfrm>
          <a:prstGeom prst="dec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Content display layer</a:t>
            </a:r>
            <a:endParaRPr lang="en-AU" sz="11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9CE9CD0-11DE-4FFA-B30C-8F51F5105C52}"/>
              </a:ext>
            </a:extLst>
          </p:cNvPr>
          <p:cNvSpPr/>
          <p:nvPr/>
        </p:nvSpPr>
        <p:spPr>
          <a:xfrm>
            <a:off x="3785180" y="1060860"/>
            <a:ext cx="1407090" cy="529401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/>
              <a:t>Python code of Minimax algorithm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8D0DA1D-196F-4F82-8B90-65B3E29EC437}"/>
              </a:ext>
            </a:extLst>
          </p:cNvPr>
          <p:cNvSpPr/>
          <p:nvPr/>
        </p:nvSpPr>
        <p:spPr>
          <a:xfrm>
            <a:off x="3785180" y="2133980"/>
            <a:ext cx="1407090" cy="463963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/>
              <a:t>Python code of AB pruning algorithm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6D0454-424F-4954-A2D8-5C42AA5A8FAA}"/>
              </a:ext>
            </a:extLst>
          </p:cNvPr>
          <p:cNvSpPr/>
          <p:nvPr/>
        </p:nvSpPr>
        <p:spPr>
          <a:xfrm>
            <a:off x="3400254" y="752364"/>
            <a:ext cx="2176943" cy="3691158"/>
          </a:xfrm>
          <a:prstGeom prst="roundRect">
            <a:avLst/>
          </a:prstGeom>
          <a:noFill/>
          <a:ln w="9525">
            <a:solidFill>
              <a:schemeClr val="tx2">
                <a:lumMod val="2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2E50210-3E86-4E5A-9104-4C4C95A64FDD}"/>
              </a:ext>
            </a:extLst>
          </p:cNvPr>
          <p:cNvSpPr/>
          <p:nvPr/>
        </p:nvSpPr>
        <p:spPr>
          <a:xfrm>
            <a:off x="3785180" y="3179122"/>
            <a:ext cx="1407090" cy="646536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/>
              <a:t>Python code of  Minimax with AB pruning algorithm</a:t>
            </a:r>
          </a:p>
        </p:txBody>
      </p:sp>
      <p:sp>
        <p:nvSpPr>
          <p:cNvPr id="27" name="Decagon 26">
            <a:extLst>
              <a:ext uri="{FF2B5EF4-FFF2-40B4-BE49-F238E27FC236}">
                <a16:creationId xmlns:a16="http://schemas.microsoft.com/office/drawing/2014/main" id="{5271D909-AF33-4451-86C7-1B6A7671BFB9}"/>
              </a:ext>
            </a:extLst>
          </p:cNvPr>
          <p:cNvSpPr/>
          <p:nvPr/>
        </p:nvSpPr>
        <p:spPr>
          <a:xfrm>
            <a:off x="6813826" y="2365961"/>
            <a:ext cx="1020417" cy="648239"/>
          </a:xfrm>
          <a:prstGeom prst="dec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Content display layer</a:t>
            </a:r>
            <a:endParaRPr lang="en-AU" sz="105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590924C-DA78-488B-AB97-8363996FD581}"/>
              </a:ext>
            </a:extLst>
          </p:cNvPr>
          <p:cNvSpPr/>
          <p:nvPr/>
        </p:nvSpPr>
        <p:spPr>
          <a:xfrm>
            <a:off x="247494" y="568960"/>
            <a:ext cx="2448294" cy="4115683"/>
          </a:xfrm>
          <a:prstGeom prst="roundRect">
            <a:avLst/>
          </a:prstGeom>
          <a:noFill/>
          <a:ln w="127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3F0F153-7778-4F06-B991-BF5C530071DC}"/>
              </a:ext>
            </a:extLst>
          </p:cNvPr>
          <p:cNvSpPr/>
          <p:nvPr/>
        </p:nvSpPr>
        <p:spPr>
          <a:xfrm>
            <a:off x="6554452" y="2102163"/>
            <a:ext cx="1566775" cy="1020418"/>
          </a:xfrm>
          <a:prstGeom prst="roundRect">
            <a:avLst/>
          </a:prstGeom>
          <a:noFill/>
          <a:ln w="127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F1AE62-5535-42D3-AD3B-8852B3F693E9}"/>
              </a:ext>
            </a:extLst>
          </p:cNvPr>
          <p:cNvSpPr txBox="1"/>
          <p:nvPr/>
        </p:nvSpPr>
        <p:spPr>
          <a:xfrm>
            <a:off x="6601865" y="2186398"/>
            <a:ext cx="317654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/>
              <a:t>( to display after the game ends)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513EC0-06C7-4401-ABA0-4DC95EBDFF88}"/>
              </a:ext>
            </a:extLst>
          </p:cNvPr>
          <p:cNvSpPr txBox="1"/>
          <p:nvPr/>
        </p:nvSpPr>
        <p:spPr>
          <a:xfrm>
            <a:off x="1028278" y="105911"/>
            <a:ext cx="1054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/>
            <a:r>
              <a:rPr lang="en-AU" sz="1000"/>
              <a:t>                                    </a:t>
            </a:r>
            <a:r>
              <a:rPr lang="en-AU" sz="1600" b="1"/>
              <a:t>GUI</a:t>
            </a:r>
            <a:endParaRPr lang="en-AU" sz="10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6F0296-969A-4AD3-8E0D-B3B79B0F2A0F}"/>
              </a:ext>
            </a:extLst>
          </p:cNvPr>
          <p:cNvSpPr txBox="1"/>
          <p:nvPr/>
        </p:nvSpPr>
        <p:spPr>
          <a:xfrm>
            <a:off x="6780022" y="1664507"/>
            <a:ext cx="1054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/>
            <a:r>
              <a:rPr lang="en-AU" sz="1000"/>
              <a:t>                                    </a:t>
            </a:r>
            <a:r>
              <a:rPr lang="en-AU" sz="1600" b="1"/>
              <a:t>GUI</a:t>
            </a:r>
            <a:endParaRPr lang="en-AU" sz="1000" b="1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D4D9018-1A7E-4ED7-A94C-34DE65FB2342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 flipV="1">
            <a:off x="2695788" y="2597943"/>
            <a:ext cx="704466" cy="2885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488E683-427F-48C3-86E2-4C775F54EE4B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>
            <a:off x="5577197" y="2597943"/>
            <a:ext cx="977255" cy="14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Cross 41">
            <a:extLst>
              <a:ext uri="{FF2B5EF4-FFF2-40B4-BE49-F238E27FC236}">
                <a16:creationId xmlns:a16="http://schemas.microsoft.com/office/drawing/2014/main" id="{7E62F83F-6F4D-4739-9C67-1BE323065C90}"/>
              </a:ext>
            </a:extLst>
          </p:cNvPr>
          <p:cNvSpPr/>
          <p:nvPr/>
        </p:nvSpPr>
        <p:spPr>
          <a:xfrm>
            <a:off x="4364577" y="1767162"/>
            <a:ext cx="207423" cy="186681"/>
          </a:xfrm>
          <a:prstGeom prst="plus">
            <a:avLst>
              <a:gd name="adj" fmla="val 4038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86900086-25CF-4426-B964-9AFB28DE9D82}"/>
              </a:ext>
            </a:extLst>
          </p:cNvPr>
          <p:cNvSpPr/>
          <p:nvPr/>
        </p:nvSpPr>
        <p:spPr>
          <a:xfrm>
            <a:off x="4356025" y="2821454"/>
            <a:ext cx="207423" cy="186681"/>
          </a:xfrm>
          <a:prstGeom prst="plus">
            <a:avLst>
              <a:gd name="adj" fmla="val 4038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992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5F88-70CB-4763-AD8D-03A18E48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82BDF-E0CB-4373-9853-212C30EEDF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72D069-E6D3-4A12-BF2D-C537277957C8}"/>
              </a:ext>
            </a:extLst>
          </p:cNvPr>
          <p:cNvSpPr/>
          <p:nvPr/>
        </p:nvSpPr>
        <p:spPr>
          <a:xfrm>
            <a:off x="1020417" y="1669774"/>
            <a:ext cx="6520070" cy="2789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93F997-BFF2-4DEF-B85F-D79A0BEDEE6C}"/>
              </a:ext>
            </a:extLst>
          </p:cNvPr>
          <p:cNvSpPr/>
          <p:nvPr/>
        </p:nvSpPr>
        <p:spPr>
          <a:xfrm>
            <a:off x="1252330" y="1888435"/>
            <a:ext cx="1762540" cy="2325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7902F9-46A1-4F2E-A709-D6E4B8286B26}"/>
              </a:ext>
            </a:extLst>
          </p:cNvPr>
          <p:cNvSpPr/>
          <p:nvPr/>
        </p:nvSpPr>
        <p:spPr>
          <a:xfrm>
            <a:off x="1437861" y="2020957"/>
            <a:ext cx="1411356" cy="993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16E848-FCF4-4136-8DC9-7FA3D27226E8}"/>
              </a:ext>
            </a:extLst>
          </p:cNvPr>
          <p:cNvSpPr/>
          <p:nvPr/>
        </p:nvSpPr>
        <p:spPr>
          <a:xfrm>
            <a:off x="1437861" y="3233531"/>
            <a:ext cx="1411356" cy="834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36568-DC93-4C45-978D-CF0049D69707}"/>
              </a:ext>
            </a:extLst>
          </p:cNvPr>
          <p:cNvSpPr/>
          <p:nvPr/>
        </p:nvSpPr>
        <p:spPr>
          <a:xfrm>
            <a:off x="3081130" y="1802296"/>
            <a:ext cx="4353340" cy="248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9801EF-5EB2-4668-B782-2A8DF3499751}"/>
              </a:ext>
            </a:extLst>
          </p:cNvPr>
          <p:cNvCxnSpPr>
            <a:endCxn id="7" idx="3"/>
          </p:cNvCxnSpPr>
          <p:nvPr/>
        </p:nvCxnSpPr>
        <p:spPr>
          <a:xfrm flipH="1">
            <a:off x="2849217" y="3637722"/>
            <a:ext cx="185531" cy="1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707E47-0F00-4CE8-9250-B2EF60078566}"/>
              </a:ext>
            </a:extLst>
          </p:cNvPr>
          <p:cNvCxnSpPr>
            <a:stCxn id="6" idx="2"/>
          </p:cNvCxnSpPr>
          <p:nvPr/>
        </p:nvCxnSpPr>
        <p:spPr>
          <a:xfrm>
            <a:off x="2143539" y="3014870"/>
            <a:ext cx="16565" cy="20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3F84A2-D0FC-491E-94CF-DC70CE309A65}"/>
              </a:ext>
            </a:extLst>
          </p:cNvPr>
          <p:cNvSpPr/>
          <p:nvPr/>
        </p:nvSpPr>
        <p:spPr>
          <a:xfrm>
            <a:off x="3415748" y="2020957"/>
            <a:ext cx="868017" cy="748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pyQt5</a:t>
            </a:r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B7BFF91-6287-4853-859E-C741E0BF9FAA}"/>
              </a:ext>
            </a:extLst>
          </p:cNvPr>
          <p:cNvSpPr/>
          <p:nvPr/>
        </p:nvSpPr>
        <p:spPr>
          <a:xfrm>
            <a:off x="5009047" y="2020957"/>
            <a:ext cx="755649" cy="84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Kivy</a:t>
            </a:r>
            <a:endParaRPr lang="en-US"/>
          </a:p>
          <a:p>
            <a:pPr algn="ctr"/>
            <a:r>
              <a:rPr lang="en-US"/>
              <a:t>{</a:t>
            </a:r>
          </a:p>
          <a:p>
            <a:pPr algn="ctr"/>
            <a:r>
              <a:rPr lang="en-US"/>
              <a:t>}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05497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On-screen Show (16:9)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viki raj</dc:creator>
  <cp:lastModifiedBy>viki raj</cp:lastModifiedBy>
  <cp:revision>1</cp:revision>
  <dcterms:modified xsi:type="dcterms:W3CDTF">2021-03-07T00:51:54Z</dcterms:modified>
</cp:coreProperties>
</file>