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FYEWNGF6FnPOPs7zVvBFkGBN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</a:t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4" name="Google Shape;34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2" name="Google Shape;4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GB"/>
              <a:t>NOVEMBER CUSTOMER DAY 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TEAM CS 21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ISSUES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ASP.NET was not suitable to our use case -&gt; replaced with System.Net.HttpListener</a:t>
            </a:r>
            <a:endParaRPr sz="1800"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Difficult to follow documentation; framework is very big and flexible but we don’t need all that power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Assumes that your application uses a SQL database, but Elastic is not one of the options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CI pipelines stalling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Pipelines start a compute node in the background but failed to kill it after testing and hang until 1 hour timeout - known bug in GitLab CI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Solved by creating a separate script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don’t have a server to test on - testing on the CI VM can be impractical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GOALS FOR NEXT ITERATION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Get full prototype working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Moving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Shooting (incl. handling player deaths)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Scanning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Shield (without modularity)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Start better planning of horizontal scalability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Investigate cloud providers and ways to have multiple compute nodes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Judging by previous goals completed and time constraints due to the upcoming exam period, we believe that these are the achievable goals for next iteration.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goals will be documented on our GitLab issue tracker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IS THERE ANYTHING MISSING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/>
              <a:t>Before moving on to the next iteration, 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GB"/>
              <a:t>Is there anything that we haven’t covered?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GB"/>
              <a:t>Is there anything ?</a:t>
            </a:r>
            <a:endParaRPr b="1"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IMPLEMENTATION DETAILS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Use ElasticSearch Shapes to handle broadphase collision for shooting/scanning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Refine this broadphase collision in the compute node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Spaceship bounding circles are stored as octagons on ElasticSearch to get initial collision detection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Scanning/shooting viewcones are sent to ElasticSearch as simple triangles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The compute node gets the broadphase octagon/triangle collision results from ElasticSearch directly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It then does narrowphase circle/viewcone intersections by itself (by checking </a:t>
            </a:r>
            <a:r>
              <a:rPr lang="en-GB">
                <a:solidFill>
                  <a:schemeClr val="accent1"/>
                </a:solidFill>
              </a:rPr>
              <a:t>length(viewCenter - targetCenter) + targetRadius &lt;= viewDistance) 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ORIGINAL GOALS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Refine Game requirements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Refine API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Decide on technologies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Create high level system architecture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Build Prototype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Connects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Disconnects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GB" sz="2880"/>
              <a:t>GAME REQUIREMENTS REFINEMENT</a:t>
            </a:r>
            <a:br>
              <a:rPr lang="en-GB" sz="2880"/>
            </a:br>
            <a:r>
              <a:rPr lang="en-GB" sz="1620"/>
              <a:t>(CHANGES TO ORIGINAL GAME SPECIFICATION)</a:t>
            </a:r>
            <a:br>
              <a:rPr lang="en-GB" sz="2880"/>
            </a:br>
            <a:endParaRPr sz="2880"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Kill-stealing enabled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All the spoils of a battle go to the ship which dealt the killing blow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Delay:  a randomly generated time delay of between 1-10 seconds (This was suggested)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decided to get rid of the delay as we felt it would be frustrating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Rate of growth: Originally the ships were going to increase/decrease in size by the radius of the ship.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However we decided that it would be more balanced if we increased by area instead as the ships would grow too quickly.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REFINEMENT OF API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451579" y="2015732"/>
            <a:ext cx="9603275" cy="38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r>
              <a:rPr lang="en-GB" sz="1850"/>
              <a:t>Connect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65"/>
              <a:buChar char="•"/>
            </a:pPr>
            <a:r>
              <a:rPr lang="en-GB" sz="1665"/>
              <a:t>Establishes connection from client to server (Returns token and ID)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GB" sz="1850"/>
              <a:t>Disconnect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65"/>
              <a:buChar char="•"/>
            </a:pPr>
            <a:r>
              <a:rPr lang="en-GB" sz="1665"/>
              <a:t>Disconnects player whose token is 'token’ (Returns nothing)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GB" sz="1850"/>
              <a:t>Accelerate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65"/>
              <a:buChar char="•"/>
            </a:pPr>
            <a:r>
              <a:rPr lang="en-GB" sz="1665"/>
              <a:t>Accelerates ship in given direction. Magnitude of accelerations is what the player chose, scaled down if the player does not have enough energy (Returns nothing)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GB" sz="1850"/>
              <a:t>Fire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65"/>
              <a:buChar char="•"/>
            </a:pPr>
            <a:r>
              <a:rPr lang="en-GB" sz="1665"/>
              <a:t>Fires an energy cone around "direction", of width 2 * "width" degrees. Power depends on the energy supplied. (Returns nothing)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REFINEMENT OF API CONTINUED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Scan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Scans a cone around "direction", of width 2 * "width" degrees. The range of the scan depends directly on how much energy is supplied. (Returns an array of ships(ID) and their locations)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PassiveScan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Passive (no energy consumption) scan a short range around the ship. (Returns the same as scan)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ShipInfo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Get information about the player-controlled ship.(Returns information about the users ship e.g energy)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HIGH LEVEL DESIGN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19953" l="4072" r="5854" t="19373"/>
          <a:stretch/>
        </p:blipFill>
        <p:spPr>
          <a:xfrm>
            <a:off x="2370908" y="1965428"/>
            <a:ext cx="7450184" cy="376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51579" y="2015732"/>
            <a:ext cx="9603275" cy="40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For the API: we should use REST as it is a widely-used industry standard and it is easy to use for an end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We must consider the server must run on Linux, whereas the client there is no platform requirements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Client-side we want to provide a skeleton client: so we would like easy to use language which the user could pick up, so we chose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TECHNOLOGIES CONTINUED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Looked into other alternatives such as MongoDB for the search, however, MongoDB seemed harder to integrate with the compute node.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Whereas as ElasticSearch is very well documented and is a fast yet scalable data retrieval system.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On the server (compute node) side: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Initially we were considering Rust for the server side; however, Rust is a fairly new language compared to C#, and .NET core is stable and feature-packed.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Mostly the tooling support for C# is better than for Rust (autocompletion, linting).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PROTOTYPE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We have built a working prototype which has a test client that connects and disconnects using the API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We shall now demonstrate it working now!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2019-11-12T13:22:30Z</dcterms:created>
  <dc:creator>Mustafaa Ahmad (student)</dc:creator>
</cp:coreProperties>
</file>