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aoSTccM64vhO7UZYFVr1/jl7H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efb451f4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6defb451f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2 minutes</a:t>
            </a: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efb451f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efb451f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8" name="Google Shape;8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4" name="Google Shape;34;p1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2" name="Google Shape;4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2" name="Google Shape;5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33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GB"/>
              <a:t>JANUARY CUSTOMER DAY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TEAM CS21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efb451f4_4_5"/>
          <p:cNvSpPr/>
          <p:nvPr/>
        </p:nvSpPr>
        <p:spPr>
          <a:xfrm>
            <a:off x="-25" y="739875"/>
            <a:ext cx="12192000" cy="61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g6defb451f4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495275"/>
            <a:ext cx="11600000" cy="58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defb451f4_4_5"/>
          <p:cNvSpPr txBox="1">
            <a:spLocks noGrp="1"/>
          </p:cNvSpPr>
          <p:nvPr>
            <p:ph type="title"/>
          </p:nvPr>
        </p:nvSpPr>
        <p:spPr>
          <a:xfrm>
            <a:off x="1629629" y="-6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DETAILS - HORIZONTAL SCALING - Network</a:t>
            </a:r>
            <a:endParaRPr/>
          </a:p>
        </p:txBody>
      </p:sp>
      <p:sp>
        <p:nvSpPr>
          <p:cNvPr id="159" name="Google Shape;159;g6defb451f4_4_5"/>
          <p:cNvSpPr txBox="1"/>
          <p:nvPr/>
        </p:nvSpPr>
        <p:spPr>
          <a:xfrm>
            <a:off x="3481125" y="4040825"/>
            <a:ext cx="34053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B6D7A8"/>
                </a:highlight>
                <a:latin typeface="Gill Sans"/>
                <a:ea typeface="Gill Sans"/>
                <a:cs typeface="Gill Sans"/>
                <a:sym typeface="Gill Sans"/>
              </a:rPr>
              <a:t>The Arbiter manages all compute nodes and the master event bus.</a:t>
            </a:r>
            <a:endParaRPr sz="1800">
              <a:highlight>
                <a:srgbClr val="B6D7A8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B6D7A8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B6D7A8"/>
                </a:highlight>
                <a:latin typeface="Gill Sans"/>
                <a:ea typeface="Gill Sans"/>
                <a:cs typeface="Gill Sans"/>
                <a:sym typeface="Gill Sans"/>
              </a:rPr>
              <a:t>Clients first connect directly to the arbiter, that assigns them to compute nodes; after that the arbiter always routes specific clients to specific compute nodes.</a:t>
            </a:r>
            <a:r>
              <a:rPr lang="en-GB" sz="1800">
                <a:solidFill>
                  <a:srgbClr val="666666"/>
                </a:solidFill>
                <a:highlight>
                  <a:srgbClr val="B6D7A8"/>
                </a:highlight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>
              <a:solidFill>
                <a:srgbClr val="666666"/>
              </a:solidFill>
              <a:highlight>
                <a:srgbClr val="B6D7A8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g6defb451f4_4_5"/>
          <p:cNvSpPr txBox="1"/>
          <p:nvPr/>
        </p:nvSpPr>
        <p:spPr>
          <a:xfrm>
            <a:off x="5841650" y="1175150"/>
            <a:ext cx="3473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5"/>
                </a:highlight>
                <a:latin typeface="Gill Sans"/>
                <a:ea typeface="Gill Sans"/>
                <a:cs typeface="Gill Sans"/>
                <a:sym typeface="Gill Sans"/>
              </a:rPr>
              <a:t>Nodes communicate via multicast buses with their neighbours and parent as needed.</a:t>
            </a:r>
            <a:endParaRPr>
              <a:solidFill>
                <a:srgbClr val="FFFFFF"/>
              </a:solidFill>
              <a:highlight>
                <a:schemeClr val="accent5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chemeClr val="accent5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accent5"/>
                </a:highlight>
                <a:latin typeface="Gill Sans"/>
                <a:ea typeface="Gill Sans"/>
                <a:cs typeface="Gill Sans"/>
                <a:sym typeface="Gill Sans"/>
              </a:rPr>
              <a:t>Ships are transferred (serialized/deserialized) across nodes when they move in/out of quads in the quadtree.</a:t>
            </a:r>
            <a:endParaRPr>
              <a:solidFill>
                <a:srgbClr val="FFFFFF"/>
              </a:solidFill>
              <a:highlight>
                <a:schemeClr val="accent5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ORIGINAL GOALS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9999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Look into REST protocol alternatives</a:t>
            </a:r>
            <a:endParaRPr/>
          </a:p>
          <a:p>
            <a:pPr marL="269999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Begin construction of horizontal scaling plan</a:t>
            </a:r>
            <a:endParaRPr/>
          </a:p>
          <a:p>
            <a:pPr marL="269999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Define REST API for communication between compute node and Elastic.</a:t>
            </a:r>
            <a:endParaRPr/>
          </a:p>
          <a:p>
            <a:pPr marL="269999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Continue prototype by adding:</a:t>
            </a:r>
            <a:endParaRPr/>
          </a:p>
          <a:p>
            <a:pPr marL="13716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Acceleration</a:t>
            </a:r>
            <a:endParaRPr/>
          </a:p>
          <a:p>
            <a:pPr marL="13716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Scanning</a:t>
            </a:r>
            <a:endParaRPr/>
          </a:p>
          <a:p>
            <a:pPr marL="13716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Shooting</a:t>
            </a:r>
            <a:endParaRPr/>
          </a:p>
          <a:p>
            <a:pPr marL="13716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Shield generation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GB" sz="2880"/>
              <a:t>REST PROTOCOL ALTERNATIVES</a:t>
            </a:r>
            <a:br>
              <a:rPr lang="en-GB" sz="2880"/>
            </a:br>
            <a:br>
              <a:rPr lang="en-GB" sz="2880"/>
            </a:br>
            <a:endParaRPr sz="2880"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451575" y="2015724"/>
            <a:ext cx="9603300" cy="3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Had a look into </a:t>
            </a:r>
            <a:r>
              <a:rPr lang="en-GB" dirty="0" err="1"/>
              <a:t>gRPC</a:t>
            </a:r>
            <a:r>
              <a:rPr lang="en-GB" dirty="0"/>
              <a:t> and it seemed to have its advantages: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Performance: </a:t>
            </a:r>
            <a:r>
              <a:rPr lang="en-GB" dirty="0" err="1"/>
              <a:t>Protobuf</a:t>
            </a:r>
            <a:r>
              <a:rPr lang="en-GB" dirty="0"/>
              <a:t> serializes very quickly on the server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Since </a:t>
            </a:r>
            <a:r>
              <a:rPr lang="en-GB" dirty="0" err="1"/>
              <a:t>gPRC</a:t>
            </a:r>
            <a:r>
              <a:rPr lang="en-GB" dirty="0"/>
              <a:t> is designed for HTTP/2 it will have significant performance benefits over HTTP 1.x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However we believe that putting protocol buffers can be challenging and a layer of complexity since we need to add support for HTTP/2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We may add it in at the end stages of the project however we are not promising it as of now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We will continue with REST for the time being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DEFINE REST API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 sz="2400"/>
              <a:t>(For communication between compute nodes and Elastic )</a:t>
            </a:r>
            <a:endParaRPr sz="240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8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After meetings on Discord and Zoom, we have decided it would be best to switch from HTTP and no longer use Elastic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 would like to look into using ENet, which is a fast protocol which we would use on top of UDP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efb451f4_3_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HORIZONTAL SCALING</a:t>
            </a:r>
            <a:endParaRPr/>
          </a:p>
        </p:txBody>
      </p:sp>
      <p:sp>
        <p:nvSpPr>
          <p:cNvPr id="125" name="Google Shape;125;g6defb451f4_3_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 have not implemented this yet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We have a well defined plan for horizontal scaling. However, as it may take a while to cover we will go over it at the end of the presentation.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PROTOTYPE</a:t>
            </a:r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dirty="0"/>
              <a:t>We have built a working prototype which: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Connects and disconnects players and their ships using a token ID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Returns the spaceship data for the player’s spaceship from the server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Allows the player to accelerate towards a given x, y coordinate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Scans a given area to check if any other ships are within that area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Allows a player to shoot towards another ship in a given area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Reduce player’s area if they’ve been shot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 err="1"/>
              <a:t>xUnit</a:t>
            </a:r>
            <a:r>
              <a:rPr lang="en-GB" dirty="0"/>
              <a:t> and </a:t>
            </a:r>
            <a:r>
              <a:rPr lang="en-GB" dirty="0" err="1"/>
              <a:t>Pytests</a:t>
            </a:r>
            <a:r>
              <a:rPr lang="en-GB" dirty="0"/>
              <a:t> to ensure that the scan, shoot and movement functions work correctly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We also have death and shielding of a spaceship on a branch but it is not full tested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We shall now demonstrate it working now!</a:t>
            </a:r>
            <a:endParaRPr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ISSUES</a:t>
            </a: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Test coverage was difficult as we use blackbox pytests and most of our methods do not need to return any values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Due to the Christmas break and most people being in different countries, we found it more difficult to work collaboratively and have weekly team meetings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test cases took us longer than expected as we had to create a sudo API and then use that API to change values of the test cases for each feature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GOALS FOR NEXT ITERATION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Basis of a quadtree implemented to improve horizontal scaling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Have the death and shielding of a spaceship fully working with testing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Judging by previous goals completed and time constraints, we believe that these are the achievable goals for next iteration.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goals will be documented on our GitLab issue tracker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b="1"/>
              <a:t>Are there any other goals you would like us to look into or change for the next iteration?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-25" y="739875"/>
            <a:ext cx="12192000" cy="611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" y="739875"/>
            <a:ext cx="6905159" cy="61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629629" y="-6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DETAILS - HORIZONTAL SCALING - Quadtree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7133100" y="1460750"/>
            <a:ext cx="49134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Each compute node manages a square in the whole game universe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Squares are allocated on a quadtree, recursively splitting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Spaceships receive updates and communicate directly to the node they are located in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A ship with radius ½ * universe size  - endgame edge case - would be placed in the root node (that is as big as the universe)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657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</vt:lpstr>
      <vt:lpstr>Arial</vt:lpstr>
      <vt:lpstr>Gallery</vt:lpstr>
      <vt:lpstr>JANUARY CUSTOMER DAY</vt:lpstr>
      <vt:lpstr>ORIGINAL GOALS</vt:lpstr>
      <vt:lpstr>REST PROTOCOL ALTERNATIVES  </vt:lpstr>
      <vt:lpstr>DEFINE REST API (For communication between compute nodes and Elastic )</vt:lpstr>
      <vt:lpstr>HORIZONTAL SCALING</vt:lpstr>
      <vt:lpstr>PROTOTYPE</vt:lpstr>
      <vt:lpstr>ISSUES</vt:lpstr>
      <vt:lpstr>GOALS FOR NEXT ITERATION</vt:lpstr>
      <vt:lpstr>DETAILS - HORIZONTAL SCALING - Quadtree</vt:lpstr>
      <vt:lpstr>DETAILS - HORIZONTAL SCALING -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JANUARY CUSTOMER DAY</dc:title>
  <dc:creator>Mustafaa Ahmad (student)</dc:creator>
  <cp:lastModifiedBy>Martin Nolan</cp:lastModifiedBy>
  <cp:revision>2</cp:revision>
  <dcterms:created xsi:type="dcterms:W3CDTF">2019-11-12T13:22:30Z</dcterms:created>
  <dcterms:modified xsi:type="dcterms:W3CDTF">2020-01-22T14:41:08Z</dcterms:modified>
</cp:coreProperties>
</file>