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298e61f32931c4e5252bcbfdff619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58240"/>
            <a:ext cx="3226435" cy="3226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4016375"/>
            <a:ext cx="230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Raspberry PI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905" y="534035"/>
            <a:ext cx="1739265" cy="1682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070" y="2111375"/>
            <a:ext cx="1943100" cy="1905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905" y="4223385"/>
            <a:ext cx="1943100" cy="18796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704070" y="18484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Heartbeat sensor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000615" y="61029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Sound sensor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000615" y="38550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Light sensor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31860" y="1471295"/>
            <a:ext cx="798195" cy="4363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p>
            <a:r>
              <a:rPr lang="zh-CN" altLang="en-US" sz="4000"/>
              <a:t>Analog      signal</a:t>
            </a:r>
            <a:endParaRPr lang="zh-CN" altLang="en-US" sz="400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9530715" y="1414145"/>
            <a:ext cx="678815" cy="633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7343775" y="1848485"/>
            <a:ext cx="11880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7292975" y="3652520"/>
            <a:ext cx="123888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7436485" y="5149215"/>
            <a:ext cx="10953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9330055" y="3343275"/>
            <a:ext cx="1018540" cy="31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9330055" y="5149215"/>
            <a:ext cx="10953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853815" y="1247140"/>
            <a:ext cx="798195" cy="4363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p>
            <a:r>
              <a:rPr lang="en-US" altLang="zh-CN" sz="4000"/>
              <a:t>  Digitil</a:t>
            </a:r>
            <a:r>
              <a:rPr lang="zh-CN" altLang="en-US" sz="4000"/>
              <a:t>      signal</a:t>
            </a:r>
            <a:endParaRPr lang="zh-CN" altLang="en-US" sz="4000"/>
          </a:p>
        </p:txBody>
      </p:sp>
      <p:pic>
        <p:nvPicPr>
          <p:cNvPr id="40" name="图片 39" descr="35bf80578370b9bb77143f1a9bfbeb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250" y="873125"/>
            <a:ext cx="1787525" cy="1343660"/>
          </a:xfrm>
          <a:prstGeom prst="rect">
            <a:avLst/>
          </a:prstGeom>
        </p:spPr>
      </p:pic>
      <p:pic>
        <p:nvPicPr>
          <p:cNvPr id="41" name="图片 40" descr="35bf80578370b9bb77143f1a9bfbeb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250" y="2672715"/>
            <a:ext cx="1787525" cy="134366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5034280" y="5964555"/>
            <a:ext cx="3136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FC8591</a:t>
            </a:r>
            <a:endParaRPr lang="zh-CN" altLang="en-US"/>
          </a:p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nalog</a:t>
            </a:r>
            <a:r>
              <a:rPr lang="zh-CN" altLang="en-US"/>
              <a:t>-to-</a:t>
            </a:r>
            <a:r>
              <a:rPr lang="en-US" altLang="zh-CN"/>
              <a:t>digital</a:t>
            </a:r>
            <a:r>
              <a:rPr lang="zh-CN" altLang="en-US"/>
              <a:t> converter</a:t>
            </a:r>
            <a:endParaRPr lang="zh-CN" altLang="en-US"/>
          </a:p>
        </p:txBody>
      </p:sp>
      <p:pic>
        <p:nvPicPr>
          <p:cNvPr id="43" name="图片 42" descr="35bf80578370b9bb77143f1a9bfbeb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250" y="4485640"/>
            <a:ext cx="1787525" cy="1343660"/>
          </a:xfrm>
          <a:prstGeom prst="rect">
            <a:avLst/>
          </a:prstGeom>
        </p:spPr>
      </p:pic>
      <p:cxnSp>
        <p:nvCxnSpPr>
          <p:cNvPr id="44" name="直接箭头连接符 43"/>
          <p:cNvCxnSpPr>
            <a:stCxn id="40" idx="1"/>
          </p:cNvCxnSpPr>
          <p:nvPr/>
        </p:nvCxnSpPr>
        <p:spPr>
          <a:xfrm flipH="1">
            <a:off x="4752975" y="1544955"/>
            <a:ext cx="803275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1"/>
          </p:cNvCxnSpPr>
          <p:nvPr/>
        </p:nvCxnSpPr>
        <p:spPr>
          <a:xfrm flipH="1" flipV="1">
            <a:off x="4706620" y="3281680"/>
            <a:ext cx="849630" cy="628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1"/>
          </p:cNvCxnSpPr>
          <p:nvPr/>
        </p:nvCxnSpPr>
        <p:spPr>
          <a:xfrm flipH="1" flipV="1">
            <a:off x="4675505" y="5118100"/>
            <a:ext cx="880745" cy="393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3178810" y="1151890"/>
            <a:ext cx="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3209925" y="1969770"/>
            <a:ext cx="647700" cy="2933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209925" y="3235325"/>
            <a:ext cx="5708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 flipV="1">
            <a:off x="3163570" y="3806825"/>
            <a:ext cx="663575" cy="972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演示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</dc:creator>
  <cp:lastModifiedBy>stu</cp:lastModifiedBy>
  <cp:revision>4</cp:revision>
  <dcterms:created xsi:type="dcterms:W3CDTF">2021-01-25T15:35:51Z</dcterms:created>
  <dcterms:modified xsi:type="dcterms:W3CDTF">2021-01-25T15:35:51Z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2052-3.2.1.5071</vt:lpwstr>
  </property>
</Properties>
</file>