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E4B3-C8AD-4A40-9B27-8FE803809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5117A-D84F-4134-8C99-44B5956B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921BE-5358-4BC2-9683-810AB1C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6B932-C01F-4A59-9643-32A0BABF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B74B0-EAF3-467F-A8D8-88D1D927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31E1-8B3B-4D28-A222-A4E5D3C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C2973-CF3B-4433-887E-6667B47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BD8DB-3B42-4220-9758-3E803E79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16AFF-AEC1-4417-B038-FA0B133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CB75-F0F0-4DE5-85C4-B254596D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9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6645E-2275-4207-86C3-0D740A09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5CEF2-AA8B-4D8F-AA76-764D99F5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B1414-9CFC-406D-9FDA-271748C1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56134-AE17-48D0-81BE-4F4655D8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209A4-749A-4426-BEEA-645D6DCB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1A9D-CE58-48BC-9CE7-26B3AA0A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CB85-9EF0-44EE-A206-D585CFBE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969D-DD24-449F-981F-6945EA6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4DD20-6065-4212-820A-BDFDA499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476A0-8DEB-443B-AECB-51626FA0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FA12-EE09-4E1A-9C2C-47A9EE01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3E370-704B-49CA-8C7E-6D7EC341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2C779-59E5-4E13-9DB0-5C931457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EEDB5-E115-4DD5-AE30-D5A9400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40B58-40E4-4FAD-BA53-26B7A0AF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E5C7-FFCB-41B7-9DD0-1ABB418E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ED72F-4E34-4A2D-8EE9-644F7E8B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3E0E6-011F-42A1-866C-4FB7AB870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0047-F62B-442A-887F-3337270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DD7E6-5F72-4648-8DE3-8AD16656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70D0C-C499-41A7-8F54-8A8E35D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E33F-E511-43F3-970F-8DA902E2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78C0A-EB40-4892-BC30-635F89BD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F1676-D1BD-4F47-8352-CE8F0865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870D5-F706-46FB-B943-12101FE8F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D2768-6424-4929-A3EA-E1B10888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D854C-EB2C-41CF-BC2A-B99DD90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25806-005B-4A1F-BF4A-9884FB5C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34235-8741-4019-AFCF-9581086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2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0B9C-5221-4DCE-8CBF-8CF026A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18743-9E59-4BA5-B150-5279207F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386E-01B9-4BBF-BA48-C2BC4A40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563DA-19B1-49F1-AFBE-19FFC546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62D60-21A3-44A1-8A92-5BD928B4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98529-A3BC-4901-B833-77638EEE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11B43-F02B-409C-ACA1-1BDE9F52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5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052D-32F5-4EB6-81B0-2C7F85D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B3C-669B-4E9E-9745-C87E904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69D22-53F0-47E0-86C0-3F2483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F6B9-7F33-4762-BE95-316888CB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AA326-65B0-43E8-B480-376C5EE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D59E1-4279-4AE6-AADD-56503F4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85C23-13E0-4AC7-AEF4-DC501274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7728E-562C-4DB0-9B70-AF0F68BAD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0D1B8-1AE9-4002-8A3B-0A5DDB90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301B6-A4E0-4544-B991-A022CB9F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CBCAA-00A2-4DC6-9BE3-6BC1BBBA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8CD0A-D5C4-4F7A-A4FE-72986A88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EDC36F-0B59-499F-8EEC-5D5F88C5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C9D7D-2B31-4590-8D9A-C67C77BC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873A-8ED4-4581-8AD0-DE7DE319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8AE90-A8A4-429D-8F61-65FF3E34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31472-5BB0-4C28-B0E7-A28E61F6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FAD5CC-3181-477E-93C4-941D8ACEA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Sleep Quality Evaluation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170A8C1-63FC-4983-9153-A2AA46C3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501" y="3953907"/>
            <a:ext cx="2567049" cy="1655762"/>
          </a:xfrm>
        </p:spPr>
        <p:txBody>
          <a:bodyPr/>
          <a:lstStyle/>
          <a:p>
            <a:r>
              <a:rPr lang="en-US" altLang="zh-CN" dirty="0"/>
              <a:t>Team 25</a:t>
            </a:r>
            <a:endParaRPr lang="zh-CN" altLang="en-US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2E95946-4AB1-4DF9-8F1F-40548A819433}"/>
              </a:ext>
            </a:extLst>
          </p:cNvPr>
          <p:cNvSpPr txBox="1">
            <a:spLocks/>
          </p:cNvSpPr>
          <p:nvPr/>
        </p:nvSpPr>
        <p:spPr>
          <a:xfrm>
            <a:off x="6026727" y="3953907"/>
            <a:ext cx="46412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Zhongju</a:t>
            </a:r>
            <a:r>
              <a:rPr lang="en-US" altLang="zh-CN" sz="1800" dirty="0"/>
              <a:t> Zhu	2537308Z</a:t>
            </a:r>
          </a:p>
          <a:p>
            <a:r>
              <a:rPr lang="en-US" altLang="zh-CN" sz="1800" dirty="0" err="1"/>
              <a:t>Shengtao</a:t>
            </a:r>
            <a:r>
              <a:rPr lang="en-US" altLang="zh-CN" sz="1800" dirty="0"/>
              <a:t> Zhong	2586232Z</a:t>
            </a:r>
          </a:p>
          <a:p>
            <a:r>
              <a:rPr lang="en-US" altLang="zh-CN" sz="1800" dirty="0"/>
              <a:t>Yangbolun Zhou	2515369Z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25DB-5177-4D53-803F-7BF29E5E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for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4888-02C2-4737-8267-6F67E08D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Everyone needs sleep</a:t>
            </a:r>
          </a:p>
          <a:p>
            <a:r>
              <a:rPr lang="en-US" altLang="zh-CN" dirty="0"/>
              <a:t>Sleep do matter</a:t>
            </a:r>
          </a:p>
          <a:p>
            <a:r>
              <a:rPr lang="en-US" altLang="zh-CN" dirty="0"/>
              <a:t>We don’t know if we sleep well or bad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31FFB68-D7A6-4F63-890F-7C85A3576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866823"/>
            <a:ext cx="1905000" cy="1905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B778E2A-23B0-4F07-BD45-B85293BD7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477" y="4055363"/>
            <a:ext cx="1567522" cy="154435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CBF7E3D-1E6E-4E9A-B232-E1801E1C3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562" y="3919264"/>
            <a:ext cx="1569277" cy="154608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8C3FD5D4-5D17-42B3-83A2-7D42C0318C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0159" y="369472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AE6D-8E51-488C-8F8C-98BA577C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724A5-6E48-4DD0-A6B4-8FD04099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user sleep information and evaluate.</a:t>
            </a:r>
          </a:p>
          <a:p>
            <a:r>
              <a:rPr lang="en-US" altLang="zh-CN" dirty="0"/>
              <a:t>Give user a visualization of sleep quality</a:t>
            </a:r>
          </a:p>
          <a:p>
            <a:pPr lvl="1"/>
            <a:r>
              <a:rPr lang="en-US" altLang="zh-CN" dirty="0"/>
              <a:t>How long?</a:t>
            </a:r>
          </a:p>
          <a:p>
            <a:pPr lvl="1"/>
            <a:r>
              <a:rPr lang="en-US" altLang="zh-CN" dirty="0"/>
              <a:t>A comprehensive assess of sleep</a:t>
            </a:r>
          </a:p>
          <a:p>
            <a:pPr lvl="1"/>
            <a:r>
              <a:rPr lang="en-US" altLang="zh-CN" dirty="0"/>
              <a:t>In which time part have bad sleep situation?</a:t>
            </a:r>
          </a:p>
          <a:p>
            <a:pPr lvl="1"/>
            <a:r>
              <a:rPr lang="en-US" altLang="zh-CN" dirty="0" err="1"/>
              <a:t>Etc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C7CA0D0-8629-44E4-B290-88088E57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95" y="4681691"/>
            <a:ext cx="1495272" cy="149527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3FF4CD9-013C-425A-97E5-1B009DF15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6491" y="4476827"/>
            <a:ext cx="2809875" cy="1905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A234FC6-E4E5-4DD2-B0BA-5BCA8114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6366" y="4305580"/>
            <a:ext cx="2133881" cy="21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>
            <a:cxnSpLocks/>
          </p:cNvCxnSpPr>
          <p:nvPr/>
        </p:nvCxnSpPr>
        <p:spPr>
          <a:xfrm flipV="1">
            <a:off x="2475637" y="1074348"/>
            <a:ext cx="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5" descr="睡觉">
            <a:extLst>
              <a:ext uri="{FF2B5EF4-FFF2-40B4-BE49-F238E27FC236}">
                <a16:creationId xmlns:a16="http://schemas.microsoft.com/office/drawing/2014/main" id="{F479CFD2-AFD3-8244-9783-9BFBF9A39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29" y="2669618"/>
            <a:ext cx="1535243" cy="1535243"/>
          </a:xfrm>
          <a:prstGeom prst="rect">
            <a:avLst/>
          </a:prstGeom>
        </p:spPr>
      </p:pic>
      <p:pic>
        <p:nvPicPr>
          <p:cNvPr id="25" name="图形 33" descr="搏动的心">
            <a:extLst>
              <a:ext uri="{FF2B5EF4-FFF2-40B4-BE49-F238E27FC236}">
                <a16:creationId xmlns:a16="http://schemas.microsoft.com/office/drawing/2014/main" id="{B5A2D10D-4C05-4040-A906-2DC1C8E08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4743" y="3513518"/>
            <a:ext cx="831069" cy="831069"/>
          </a:xfrm>
          <a:prstGeom prst="rect">
            <a:avLst/>
          </a:prstGeom>
        </p:spPr>
      </p:pic>
      <p:pic>
        <p:nvPicPr>
          <p:cNvPr id="34" name="图形 34" descr="处理器">
            <a:extLst>
              <a:ext uri="{FF2B5EF4-FFF2-40B4-BE49-F238E27FC236}">
                <a16:creationId xmlns:a16="http://schemas.microsoft.com/office/drawing/2014/main" id="{4AD7125C-1F77-B046-9784-1737BB494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5911" y="1660465"/>
            <a:ext cx="1886026" cy="1886026"/>
          </a:xfrm>
          <a:prstGeom prst="rect">
            <a:avLst/>
          </a:prstGeom>
        </p:spPr>
      </p:pic>
      <p:pic>
        <p:nvPicPr>
          <p:cNvPr id="36" name="图形 36" descr="太阳">
            <a:extLst>
              <a:ext uri="{FF2B5EF4-FFF2-40B4-BE49-F238E27FC236}">
                <a16:creationId xmlns:a16="http://schemas.microsoft.com/office/drawing/2014/main" id="{33A88485-D436-0347-9D6C-7A100B1F5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078" y="4344587"/>
            <a:ext cx="914400" cy="914400"/>
          </a:xfrm>
          <a:prstGeom prst="rect">
            <a:avLst/>
          </a:prstGeom>
        </p:spPr>
      </p:pic>
      <p:pic>
        <p:nvPicPr>
          <p:cNvPr id="37" name="图形 37" descr="温度计">
            <a:extLst>
              <a:ext uri="{FF2B5EF4-FFF2-40B4-BE49-F238E27FC236}">
                <a16:creationId xmlns:a16="http://schemas.microsoft.com/office/drawing/2014/main" id="{3095DD0D-1E21-DA43-AE58-7C70626B0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1707" y="3471852"/>
            <a:ext cx="914400" cy="914400"/>
          </a:xfrm>
          <a:prstGeom prst="rect">
            <a:avLst/>
          </a:prstGeom>
        </p:spPr>
      </p:pic>
      <p:pic>
        <p:nvPicPr>
          <p:cNvPr id="38" name="图形 38" descr="水">
            <a:extLst>
              <a:ext uri="{FF2B5EF4-FFF2-40B4-BE49-F238E27FC236}">
                <a16:creationId xmlns:a16="http://schemas.microsoft.com/office/drawing/2014/main" id="{D74E50BC-26CE-8B4C-82FF-FAAE086E8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1707" y="4344587"/>
            <a:ext cx="914400" cy="914400"/>
          </a:xfrm>
          <a:prstGeom prst="rect">
            <a:avLst/>
          </a:prstGeom>
        </p:spPr>
      </p:pic>
      <p:pic>
        <p:nvPicPr>
          <p:cNvPr id="39" name="图形 46" descr="音量">
            <a:extLst>
              <a:ext uri="{FF2B5EF4-FFF2-40B4-BE49-F238E27FC236}">
                <a16:creationId xmlns:a16="http://schemas.microsoft.com/office/drawing/2014/main" id="{3BC482B3-4A52-3D44-BF34-526AA7B27B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84743" y="2732126"/>
            <a:ext cx="914400" cy="914400"/>
          </a:xfrm>
          <a:prstGeom prst="rect">
            <a:avLst/>
          </a:prstGeom>
        </p:spPr>
      </p:pic>
      <p:pic>
        <p:nvPicPr>
          <p:cNvPr id="52" name="图形 52" descr="足球">
            <a:extLst>
              <a:ext uri="{FF2B5EF4-FFF2-40B4-BE49-F238E27FC236}">
                <a16:creationId xmlns:a16="http://schemas.microsoft.com/office/drawing/2014/main" id="{B10EFF6D-19CA-C843-A02D-062E537502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4743" y="1805611"/>
            <a:ext cx="926515" cy="926515"/>
          </a:xfrm>
          <a:prstGeom prst="rect">
            <a:avLst/>
          </a:prstGeom>
        </p:spPr>
      </p:pic>
      <p:pic>
        <p:nvPicPr>
          <p:cNvPr id="55" name="图形 55" descr="V 形箭头">
            <a:extLst>
              <a:ext uri="{FF2B5EF4-FFF2-40B4-BE49-F238E27FC236}">
                <a16:creationId xmlns:a16="http://schemas.microsoft.com/office/drawing/2014/main" id="{2D47881E-2BCC-A644-A5FA-912EAF4437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0043" y="3092194"/>
            <a:ext cx="914400" cy="914400"/>
          </a:xfrm>
          <a:prstGeom prst="rect">
            <a:avLst/>
          </a:prstGeom>
        </p:spPr>
      </p:pic>
      <p:pic>
        <p:nvPicPr>
          <p:cNvPr id="63" name="图片 63">
            <a:extLst>
              <a:ext uri="{FF2B5EF4-FFF2-40B4-BE49-F238E27FC236}">
                <a16:creationId xmlns:a16="http://schemas.microsoft.com/office/drawing/2014/main" id="{8CF2712E-3B85-EC46-9E55-2D4AB1604E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45" y="1908599"/>
            <a:ext cx="761798" cy="3287738"/>
          </a:xfrm>
          <a:prstGeom prst="rect">
            <a:avLst/>
          </a:prstGeom>
        </p:spPr>
      </p:pic>
      <p:pic>
        <p:nvPicPr>
          <p:cNvPr id="64" name="图片 64">
            <a:extLst>
              <a:ext uri="{FF2B5EF4-FFF2-40B4-BE49-F238E27FC236}">
                <a16:creationId xmlns:a16="http://schemas.microsoft.com/office/drawing/2014/main" id="{51D3B34B-72BA-8F4C-BB82-53C3CDFCD0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32" y="2866557"/>
            <a:ext cx="1030167" cy="2395738"/>
          </a:xfrm>
          <a:prstGeom prst="rect">
            <a:avLst/>
          </a:prstGeom>
        </p:spPr>
      </p:pic>
      <p:pic>
        <p:nvPicPr>
          <p:cNvPr id="65" name="图形 65" descr="线箭头: 直">
            <a:extLst>
              <a:ext uri="{FF2B5EF4-FFF2-40B4-BE49-F238E27FC236}">
                <a16:creationId xmlns:a16="http://schemas.microsoft.com/office/drawing/2014/main" id="{78B84F50-12C1-A349-A380-8E09A83EED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96893" flipH="1" flipV="1">
            <a:off x="6098030" y="3716853"/>
            <a:ext cx="1001826" cy="1221635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1B3C6E5A-1716-264C-B819-DB2F2F0739B3}"/>
              </a:ext>
            </a:extLst>
          </p:cNvPr>
          <p:cNvSpPr txBox="1"/>
          <p:nvPr/>
        </p:nvSpPr>
        <p:spPr>
          <a:xfrm>
            <a:off x="6867784" y="44220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b="1" dirty="0">
                <a:latin typeface="Times New Roman" panose="020F0502020204030204" pitchFamily="34" charset="0"/>
              </a:rPr>
              <a:t>ADC</a:t>
            </a:r>
            <a:endParaRPr lang="zh-CN" altLang="en-US" sz="4800" b="1" dirty="0">
              <a:latin typeface="Times New Roman" panose="020F0502020204030204" pitchFamily="34" charset="0"/>
            </a:endParaRPr>
          </a:p>
        </p:txBody>
      </p:sp>
      <p:pic>
        <p:nvPicPr>
          <p:cNvPr id="67" name="图形 67" descr="线箭头: 直">
            <a:extLst>
              <a:ext uri="{FF2B5EF4-FFF2-40B4-BE49-F238E27FC236}">
                <a16:creationId xmlns:a16="http://schemas.microsoft.com/office/drawing/2014/main" id="{0E7A7347-E488-E549-B5E5-4E79EA0F51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4299143" y="1403307"/>
            <a:ext cx="2662988" cy="1647456"/>
          </a:xfrm>
          <a:prstGeom prst="rect">
            <a:avLst/>
          </a:prstGeom>
        </p:spPr>
      </p:pic>
      <p:pic>
        <p:nvPicPr>
          <p:cNvPr id="70" name="图形 70" descr="线箭头: 直">
            <a:extLst>
              <a:ext uri="{FF2B5EF4-FFF2-40B4-BE49-F238E27FC236}">
                <a16:creationId xmlns:a16="http://schemas.microsoft.com/office/drawing/2014/main" id="{BDD26782-4E24-E141-ABF2-C352D328FA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400000">
            <a:off x="7165892" y="3441243"/>
            <a:ext cx="830997" cy="114474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63D45E74-7188-2141-AAAA-022245188658}"/>
              </a:ext>
            </a:extLst>
          </p:cNvPr>
          <p:cNvSpPr txBox="1"/>
          <p:nvPr/>
        </p:nvSpPr>
        <p:spPr>
          <a:xfrm>
            <a:off x="4837031" y="1514412"/>
            <a:ext cx="23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/>
              <a:t>I2C</a:t>
            </a:r>
            <a:endParaRPr lang="zh-CN" altLang="en-US" sz="2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71F732-54A6-C84D-83B2-C8113F4F55B6}"/>
              </a:ext>
            </a:extLst>
          </p:cNvPr>
          <p:cNvSpPr txBox="1"/>
          <p:nvPr/>
        </p:nvSpPr>
        <p:spPr>
          <a:xfrm>
            <a:off x="7629277" y="3793280"/>
            <a:ext cx="2553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/>
              <a:t>SPI</a:t>
            </a:r>
            <a:r>
              <a:rPr lang="zh-CN" altLang="en-US" sz="2800" dirty="0"/>
              <a:t> </a:t>
            </a:r>
            <a:r>
              <a:rPr lang="en-US" altLang="zh-CN" sz="2800" dirty="0"/>
              <a:t>and I2S</a:t>
            </a:r>
            <a:endParaRPr lang="zh-CN" altLang="en-US" sz="2800" dirty="0"/>
          </a:p>
        </p:txBody>
      </p:sp>
      <p:pic>
        <p:nvPicPr>
          <p:cNvPr id="78" name="图形 78" descr="同步云">
            <a:extLst>
              <a:ext uri="{FF2B5EF4-FFF2-40B4-BE49-F238E27FC236}">
                <a16:creationId xmlns:a16="http://schemas.microsoft.com/office/drawing/2014/main" id="{CF96FB15-7261-D542-A7E6-AEE84E1134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08795" y="1930271"/>
            <a:ext cx="1349467" cy="1349467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3F911CCE-3E20-BA47-845F-A25A7F0700B9}"/>
              </a:ext>
            </a:extLst>
          </p:cNvPr>
          <p:cNvSpPr txBox="1"/>
          <p:nvPr/>
        </p:nvSpPr>
        <p:spPr>
          <a:xfrm>
            <a:off x="9026680" y="1989331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...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442B3CF-8816-744F-8385-90E5AAF56658}"/>
              </a:ext>
            </a:extLst>
          </p:cNvPr>
          <p:cNvSpPr txBox="1"/>
          <p:nvPr/>
        </p:nvSpPr>
        <p:spPr>
          <a:xfrm>
            <a:off x="8879995" y="210696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Upload data</a:t>
            </a:r>
            <a:endParaRPr lang="zh-CN" altLang="en-US" sz="2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1434A7-BF4C-E447-9E97-A3A05F3D35A9}"/>
              </a:ext>
            </a:extLst>
          </p:cNvPr>
          <p:cNvSpPr txBox="1"/>
          <p:nvPr/>
        </p:nvSpPr>
        <p:spPr>
          <a:xfrm>
            <a:off x="10824823" y="3185378"/>
            <a:ext cx="1107996" cy="1828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...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2C1C370-154C-294E-8C24-E5109877447A}"/>
              </a:ext>
            </a:extLst>
          </p:cNvPr>
          <p:cNvSpPr txBox="1"/>
          <p:nvPr/>
        </p:nvSpPr>
        <p:spPr>
          <a:xfrm rot="5400000">
            <a:off x="9953055" y="377264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Download</a:t>
            </a:r>
            <a:endParaRPr lang="zh-CN" altLang="en-US" sz="2400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159BF939-B70D-6A45-9127-ED4E1CEC667C}"/>
              </a:ext>
            </a:extLst>
          </p:cNvPr>
          <p:cNvCxnSpPr>
            <a:cxnSpLocks/>
          </p:cNvCxnSpPr>
          <p:nvPr/>
        </p:nvCxnSpPr>
        <p:spPr>
          <a:xfrm flipH="1">
            <a:off x="10912630" y="4892559"/>
            <a:ext cx="844252" cy="789311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形 89" descr="智能手机">
            <a:extLst>
              <a:ext uri="{FF2B5EF4-FFF2-40B4-BE49-F238E27FC236}">
                <a16:creationId xmlns:a16="http://schemas.microsoft.com/office/drawing/2014/main" id="{AF6E7497-70FA-844C-831C-0A8F4385CF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66703" y="5331684"/>
            <a:ext cx="914400" cy="914400"/>
          </a:xfrm>
          <a:prstGeom prst="rect">
            <a:avLst/>
          </a:prstGeom>
        </p:spPr>
      </p:pic>
      <p:pic>
        <p:nvPicPr>
          <p:cNvPr id="90" name="图形 90" descr="电脑">
            <a:extLst>
              <a:ext uri="{FF2B5EF4-FFF2-40B4-BE49-F238E27FC236}">
                <a16:creationId xmlns:a16="http://schemas.microsoft.com/office/drawing/2014/main" id="{B489344F-1402-254D-BD9B-43048121E4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05931" y="4567695"/>
            <a:ext cx="914400" cy="9144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7130BD8-79FC-9247-9573-A4B08D49B606}"/>
              </a:ext>
            </a:extLst>
          </p:cNvPr>
          <p:cNvSpPr txBox="1"/>
          <p:nvPr/>
        </p:nvSpPr>
        <p:spPr>
          <a:xfrm>
            <a:off x="219292" y="3958310"/>
            <a:ext cx="232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Monitor your sleep</a:t>
            </a:r>
            <a:endParaRPr lang="zh-CN" altLang="en-US" sz="2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799FDB9-A3C1-0F49-8C4F-48F5C01874A4}"/>
              </a:ext>
            </a:extLst>
          </p:cNvPr>
          <p:cNvSpPr txBox="1"/>
          <p:nvPr/>
        </p:nvSpPr>
        <p:spPr>
          <a:xfrm>
            <a:off x="3096172" y="5356883"/>
            <a:ext cx="232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Collect your sleep information/data like movement, snoring, heart rates, etc.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921127E-17D9-3E41-9B07-2F8CD86B9AF7}"/>
              </a:ext>
            </a:extLst>
          </p:cNvPr>
          <p:cNvSpPr txBox="1"/>
          <p:nvPr/>
        </p:nvSpPr>
        <p:spPr>
          <a:xfrm>
            <a:off x="7015525" y="389341"/>
            <a:ext cx="2322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Use Raspberry PI to analyze data and evaluate your sleep quality</a:t>
            </a:r>
            <a:endParaRPr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0F61C8B-C789-8240-9C94-FA4BB38EA8B4}"/>
              </a:ext>
            </a:extLst>
          </p:cNvPr>
          <p:cNvSpPr txBox="1"/>
          <p:nvPr/>
        </p:nvSpPr>
        <p:spPr>
          <a:xfrm>
            <a:off x="8691276" y="5280760"/>
            <a:ext cx="232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Download the report from server and check it on your PC/mobile phones!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4839B-99A6-0946-98FF-86208A7E2F67}"/>
              </a:ext>
            </a:extLst>
          </p:cNvPr>
          <p:cNvSpPr txBox="1"/>
          <p:nvPr/>
        </p:nvSpPr>
        <p:spPr>
          <a:xfrm>
            <a:off x="370378" y="136116"/>
            <a:ext cx="5953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latin typeface="+mj-lt"/>
                <a:ea typeface="+mj-ea"/>
                <a:cs typeface="+mj-cs"/>
              </a:rPr>
              <a:t>Working demonstration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84FAE1-98CB-9A44-96EE-827D08F742AB}"/>
              </a:ext>
            </a:extLst>
          </p:cNvPr>
          <p:cNvSpPr txBox="1"/>
          <p:nvPr/>
        </p:nvSpPr>
        <p:spPr>
          <a:xfrm>
            <a:off x="4842933" y="2413337"/>
            <a:ext cx="318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>
                <a:latin typeface="Blackadder ITC" pitchFamily="82" charset="0"/>
              </a:rPr>
              <a:t>Thanks</a:t>
            </a:r>
            <a:endParaRPr lang="zh-CN" altLang="en-US" sz="6600" dirty="0">
              <a:latin typeface="Blackadder ITC" pitchFamily="8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7B7F14-220C-5F49-8E91-9F6DA58DB6FB}"/>
              </a:ext>
            </a:extLst>
          </p:cNvPr>
          <p:cNvSpPr txBox="1"/>
          <p:nvPr/>
        </p:nvSpPr>
        <p:spPr>
          <a:xfrm>
            <a:off x="5294489" y="41938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Jan.2021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132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Blackadder ITC</vt:lpstr>
      <vt:lpstr>Times New Roman</vt:lpstr>
      <vt:lpstr>Office 主题​​</vt:lpstr>
      <vt:lpstr>Sleep Quality Evaluation</vt:lpstr>
      <vt:lpstr>What for？</vt:lpstr>
      <vt:lpstr>How？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Yangbolun ZHOU (student)</dc:creator>
  <cp:lastModifiedBy>Yangbolun ZHOU (student)</cp:lastModifiedBy>
  <cp:revision>13</cp:revision>
  <dcterms:created xsi:type="dcterms:W3CDTF">2021-01-26T11:50:20Z</dcterms:created>
  <dcterms:modified xsi:type="dcterms:W3CDTF">2021-01-27T09:37:12Z</dcterms:modified>
</cp:coreProperties>
</file>