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EE4B3-C8AD-4A40-9B27-8FE803809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E5117A-D84F-4134-8C99-44B5956B9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921BE-5358-4BC2-9683-810AB1C8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0201-D5EA-4F04-A9D8-C19BC64741E4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46B932-C01F-4A59-9643-32A0BABF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B74B0-EAF3-467F-A8D8-88D1D927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67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D31E1-8B3B-4D28-A222-A4E5D3CB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C2973-CF3B-4433-887E-6667B47C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BD8DB-3B42-4220-9758-3E803E79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0201-D5EA-4F04-A9D8-C19BC64741E4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16AFF-AEC1-4417-B038-FA0B133B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1CB75-F0F0-4DE5-85C4-B254596D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99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06645E-2275-4207-86C3-0D740A099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B5CEF2-AA8B-4D8F-AA76-764D99F58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AB1414-9CFC-406D-9FDA-271748C1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0201-D5EA-4F04-A9D8-C19BC64741E4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556134-AE17-48D0-81BE-4F4655D8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B209A4-749A-4426-BEEA-645D6DCB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21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E1A9D-CE58-48BC-9CE7-26B3AA0A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9CB85-9EF0-44EE-A206-D585CFBEA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9969D-DD24-449F-981F-6945EA68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0201-D5EA-4F04-A9D8-C19BC64741E4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4DD20-6065-4212-820A-BDFDA499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476A0-8DEB-443B-AECB-51626FA0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22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7FA12-EE09-4E1A-9C2C-47A9EE01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73E370-704B-49CA-8C7E-6D7EC3413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2C779-59E5-4E13-9DB0-5C931457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0201-D5EA-4F04-A9D8-C19BC64741E4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9EEDB5-E115-4DD5-AE30-D5A94008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40B58-40E4-4FAD-BA53-26B7A0AF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18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FE5C7-FFCB-41B7-9DD0-1ABB418E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ED72F-4E34-4A2D-8EE9-644F7E8B9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B3E0E6-011F-42A1-866C-4FB7AB870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340047-F62B-442A-887F-33372702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0201-D5EA-4F04-A9D8-C19BC64741E4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EDD7E6-5F72-4648-8DE3-8AD16656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470D0C-C499-41A7-8F54-8A8E35D4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91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3E33F-E511-43F3-970F-8DA902E2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278C0A-EB40-4892-BC30-635F89BD8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6F1676-D1BD-4F47-8352-CE8F08659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A870D5-F706-46FB-B943-12101FE8F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6D2768-6424-4929-A3EA-E1B108884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1D854C-EB2C-41CF-BC2A-B99DD90B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0201-D5EA-4F04-A9D8-C19BC64741E4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D25806-005B-4A1F-BF4A-9884FB5C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F34235-8741-4019-AFCF-95810860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72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B0B9C-5221-4DCE-8CBF-8CF026A3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B18743-9E59-4BA5-B150-5279207F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0201-D5EA-4F04-A9D8-C19BC64741E4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32386E-01B9-4BBF-BA48-C2BC4A40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C563DA-19B1-49F1-AFBE-19FFC546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3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562D60-21A3-44A1-8A92-5BD928B4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0201-D5EA-4F04-A9D8-C19BC64741E4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098529-A3BC-4901-B833-77638EEE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F11B43-F02B-409C-ACA1-1BDE9F52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05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B052D-32F5-4EB6-81B0-2C7F85D5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95B3C-669B-4E9E-9745-C87E9043B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B69D22-53F0-47E0-86C0-3F24830D4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ADF6B9-7F33-4762-BE95-316888CB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0201-D5EA-4F04-A9D8-C19BC64741E4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EAA326-65B0-43E8-B480-376C5EEE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7D59E1-4279-4AE6-AADD-56503F40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5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85C23-13E0-4AC7-AEF4-DC501274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07728E-562C-4DB0-9B70-AF0F68BAD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40D1B8-1AE9-4002-8A3B-0A5DDB90B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1301B6-A4E0-4544-B991-A022CB9F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0201-D5EA-4F04-A9D8-C19BC64741E4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FCBCAA-00A2-4DC6-9BE3-6BC1BBBA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38CD0A-D5C4-4F7A-A4FE-72986A88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EDC36F-0B59-499F-8EEC-5D5F88C5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FC9D7D-2B31-4590-8D9A-C67C77BC0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3873A-8ED4-4581-8AD0-DE7DE319E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10201-D5EA-4F04-A9D8-C19BC64741E4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8AE90-A8A4-429D-8F61-65FF3E345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31472-5BB0-4C28-B0E7-A28E61F6F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1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7FAD5CC-3181-477E-93C4-941D8ACEA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Sleep Quality Evaluation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170A8C1-63FC-4983-9153-A2AA46C3B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501" y="3953907"/>
            <a:ext cx="2567049" cy="1655762"/>
          </a:xfrm>
        </p:spPr>
        <p:txBody>
          <a:bodyPr/>
          <a:lstStyle/>
          <a:p>
            <a:r>
              <a:rPr lang="en-US" altLang="zh-CN" dirty="0"/>
              <a:t>Team 25</a:t>
            </a:r>
            <a:endParaRPr lang="zh-CN" altLang="en-US" dirty="0"/>
          </a:p>
        </p:txBody>
      </p:sp>
      <p:sp>
        <p:nvSpPr>
          <p:cNvPr id="6" name="副标题 4">
            <a:extLst>
              <a:ext uri="{FF2B5EF4-FFF2-40B4-BE49-F238E27FC236}">
                <a16:creationId xmlns:a16="http://schemas.microsoft.com/office/drawing/2014/main" id="{42E95946-4AB1-4DF9-8F1F-40548A819433}"/>
              </a:ext>
            </a:extLst>
          </p:cNvPr>
          <p:cNvSpPr txBox="1">
            <a:spLocks/>
          </p:cNvSpPr>
          <p:nvPr/>
        </p:nvSpPr>
        <p:spPr>
          <a:xfrm>
            <a:off x="6026727" y="3953907"/>
            <a:ext cx="46412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err="1"/>
              <a:t>Zhongju</a:t>
            </a:r>
            <a:r>
              <a:rPr lang="en-US" altLang="zh-CN" sz="1800" dirty="0"/>
              <a:t> Zhu	2537308Z</a:t>
            </a:r>
          </a:p>
          <a:p>
            <a:r>
              <a:rPr lang="en-US" altLang="zh-CN" sz="1800" dirty="0" err="1"/>
              <a:t>Shengtao</a:t>
            </a:r>
            <a:r>
              <a:rPr lang="en-US" altLang="zh-CN" sz="1800" dirty="0"/>
              <a:t> Zhong	2586232Z</a:t>
            </a:r>
          </a:p>
          <a:p>
            <a:r>
              <a:rPr lang="en-US" altLang="zh-CN" sz="1800" dirty="0"/>
              <a:t>Yangbolun Zhou	2515369Z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32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725DB-5177-4D53-803F-7BF29E5EB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for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84888-02C2-4737-8267-6F67E08DE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Everyone needs sleep</a:t>
            </a:r>
          </a:p>
          <a:p>
            <a:r>
              <a:rPr lang="en-US" altLang="zh-CN" dirty="0"/>
              <a:t>Sleep do matter</a:t>
            </a:r>
          </a:p>
          <a:p>
            <a:r>
              <a:rPr lang="en-US" altLang="zh-CN" dirty="0"/>
              <a:t>We don’t know if we sleep well or bad</a:t>
            </a:r>
            <a:endParaRPr lang="zh-CN" altLang="en-US" dirty="0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A31FFB68-D7A6-4F63-890F-7C85A3576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866823"/>
            <a:ext cx="1905000" cy="190500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5B778E2A-23B0-4F07-BD45-B85293BD7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8477" y="4055363"/>
            <a:ext cx="1567522" cy="154435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3CBF7E3D-1E6E-4E9A-B232-E1801E1C35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7562" y="3919264"/>
            <a:ext cx="1569277" cy="1546086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8C3FD5D4-5D17-42B3-83A2-7D42C0318C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0159" y="369472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DAE6D-8E51-488C-8F8C-98BA577C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</a:t>
            </a:r>
            <a:r>
              <a:rPr lang="zh-CN" altLang="en-US"/>
              <a:t>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724A5-6E48-4DD0-A6B4-8FD040991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Record user sleep information and evaluate.</a:t>
            </a:r>
          </a:p>
          <a:p>
            <a:r>
              <a:rPr lang="en-US" altLang="zh-CN" dirty="0"/>
              <a:t>Give user a visualization of sleep quality</a:t>
            </a:r>
          </a:p>
          <a:p>
            <a:pPr lvl="1"/>
            <a:r>
              <a:rPr lang="en-US" altLang="zh-CN" dirty="0"/>
              <a:t>How long?</a:t>
            </a:r>
          </a:p>
          <a:p>
            <a:pPr lvl="1"/>
            <a:r>
              <a:rPr lang="en-US" altLang="zh-CN" dirty="0"/>
              <a:t>A comprehensive assess of sleep</a:t>
            </a:r>
          </a:p>
          <a:p>
            <a:pPr lvl="1"/>
            <a:r>
              <a:rPr lang="en-US" altLang="zh-CN" dirty="0"/>
              <a:t>In which time part have bad sleep situation?</a:t>
            </a:r>
          </a:p>
          <a:p>
            <a:pPr lvl="1"/>
            <a:r>
              <a:rPr lang="en-US" altLang="zh-CN" dirty="0" err="1"/>
              <a:t>Etc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6C7CA0D0-8629-44E4-B290-88088E57D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6995" y="4681691"/>
            <a:ext cx="1495272" cy="1495272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23FF4CD9-013C-425A-97E5-1B009DF15F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6491" y="4476827"/>
            <a:ext cx="2809875" cy="19050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5A234FC6-E4E5-4DD2-B0BA-5BCA8114AF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66366" y="4305580"/>
            <a:ext cx="2133881" cy="213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69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Sleep Quality Evaluation</vt:lpstr>
      <vt:lpstr>What for？</vt:lpstr>
      <vt:lpstr>How？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Yangbolun ZHOU (student)</dc:creator>
  <cp:lastModifiedBy>Yangbolun ZHOU (student)</cp:lastModifiedBy>
  <cp:revision>9</cp:revision>
  <dcterms:created xsi:type="dcterms:W3CDTF">2021-01-26T11:50:20Z</dcterms:created>
  <dcterms:modified xsi:type="dcterms:W3CDTF">2021-01-26T16:51:47Z</dcterms:modified>
</cp:coreProperties>
</file>