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3800" y="2057400"/>
            <a:ext cx="1828800" cy="1905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33800" y="609600"/>
            <a:ext cx="1828800" cy="1371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3960" y="4038600"/>
            <a:ext cx="1828800" cy="1371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00" y="2057400"/>
            <a:ext cx="1447800" cy="1905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33600" y="2062480"/>
            <a:ext cx="1447800" cy="1905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13020" y="158496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743960" y="2062480"/>
            <a:ext cx="1818640" cy="18999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43960" y="2062480"/>
            <a:ext cx="1818640" cy="18999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91660" y="23622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95800" y="158496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86200" y="158496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95800" y="114300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86200" y="114300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13020" y="114300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74920" y="455676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57700" y="455676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48100" y="455676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57700" y="411480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48100" y="411480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74920" y="411480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rot="16200000">
            <a:off x="6248400" y="2857499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16200000">
            <a:off x="5829300" y="346710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6200000">
            <a:off x="5829300" y="285750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16200000">
            <a:off x="6248400" y="3467099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16200000">
            <a:off x="5829300" y="2247898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6248400" y="2252978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3086100" y="2862579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 rot="16200000">
            <a:off x="2667000" y="347218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2667000" y="286258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3086100" y="3472179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2667000" y="2252978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 rot="16200000">
            <a:off x="3086100" y="2258058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Smiley Face 42"/>
          <p:cNvSpPr/>
          <p:nvPr/>
        </p:nvSpPr>
        <p:spPr>
          <a:xfrm rot="10800000">
            <a:off x="4343400" y="5867400"/>
            <a:ext cx="533400" cy="533400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63110" y="5105400"/>
            <a:ext cx="1905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074920" y="495300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48100" y="495300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52950" y="609600"/>
            <a:ext cx="1905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113020" y="72644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58260" y="72644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19900" y="2933698"/>
            <a:ext cx="3429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133600" y="2938780"/>
            <a:ext cx="342900" cy="15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2266950" y="2247897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 rot="16200000">
            <a:off x="2259330" y="347218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 rot="16200000">
            <a:off x="6648450" y="347218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 rot="16200000">
            <a:off x="6629400" y="2252978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59" name="Straight Connector 58"/>
          <p:cNvCxnSpPr>
            <a:stCxn id="51" idx="0"/>
            <a:endCxn id="51" idx="2"/>
          </p:cNvCxnSpPr>
          <p:nvPr/>
        </p:nvCxnSpPr>
        <p:spPr>
          <a:xfrm>
            <a:off x="4048760" y="72644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303520" y="72644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023360" y="4953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278120" y="4953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7" idx="0"/>
            <a:endCxn id="57" idx="2"/>
          </p:cNvCxnSpPr>
          <p:nvPr/>
        </p:nvCxnSpPr>
        <p:spPr>
          <a:xfrm>
            <a:off x="6667500" y="2405378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686550" y="3624578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297430" y="3624578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324100" y="2387594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8" idx="1"/>
            <a:endCxn id="48" idx="3"/>
          </p:cNvCxnSpPr>
          <p:nvPr/>
        </p:nvCxnSpPr>
        <p:spPr>
          <a:xfrm>
            <a:off x="3848100" y="51054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5" idx="1"/>
            <a:endCxn id="45" idx="3"/>
          </p:cNvCxnSpPr>
          <p:nvPr/>
        </p:nvCxnSpPr>
        <p:spPr>
          <a:xfrm>
            <a:off x="5074920" y="51054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858260" y="87884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1"/>
          </p:cNvCxnSpPr>
          <p:nvPr/>
        </p:nvCxnSpPr>
        <p:spPr>
          <a:xfrm flipV="1">
            <a:off x="6819900" y="2202176"/>
            <a:ext cx="0" cy="393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6851650" y="3428999"/>
            <a:ext cx="0" cy="393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2457450" y="2213606"/>
            <a:ext cx="0" cy="393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2449830" y="3440429"/>
            <a:ext cx="0" cy="393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876040" y="1551186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483100" y="1551186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113020" y="1552694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3086100" y="2831582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 rot="5400000">
            <a:off x="3086100" y="3441182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 rot="5400000">
            <a:off x="3086100" y="2232142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850640" y="4081026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457700" y="4081026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087620" y="4082534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 rot="16200000">
            <a:off x="5829300" y="2825232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5829300" y="3434832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5829300" y="2225792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6248400" y="2831582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92" name="TextBox 91"/>
          <p:cNvSpPr txBox="1"/>
          <p:nvPr/>
        </p:nvSpPr>
        <p:spPr>
          <a:xfrm rot="16200000">
            <a:off x="6248400" y="3441182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3" name="TextBox 92"/>
          <p:cNvSpPr txBox="1"/>
          <p:nvPr/>
        </p:nvSpPr>
        <p:spPr>
          <a:xfrm rot="16200000">
            <a:off x="6248400" y="2232142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886200" y="1141214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493260" y="1141214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123180" y="1142722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837940" y="454152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445000" y="454152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074920" y="4543028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100" name="TextBox 99"/>
          <p:cNvSpPr txBox="1"/>
          <p:nvPr/>
        </p:nvSpPr>
        <p:spPr>
          <a:xfrm rot="5400000">
            <a:off x="2667000" y="2823964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 rot="5400000">
            <a:off x="2667000" y="3433564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 rot="5400000">
            <a:off x="2667000" y="2224524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671901" y="4616678"/>
            <a:ext cx="1761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</a:t>
            </a:r>
            <a:endParaRPr lang="en-US" sz="800" dirty="0"/>
          </a:p>
        </p:txBody>
      </p:sp>
      <p:sp>
        <p:nvSpPr>
          <p:cNvPr id="104" name="TextBox 103"/>
          <p:cNvSpPr txBox="1"/>
          <p:nvPr/>
        </p:nvSpPr>
        <p:spPr>
          <a:xfrm rot="16200000">
            <a:off x="5887023" y="3836945"/>
            <a:ext cx="1761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3188500" y="2006355"/>
            <a:ext cx="1761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3</a:t>
            </a:r>
            <a:endParaRPr 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686473" y="1187678"/>
            <a:ext cx="1761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4</a:t>
            </a:r>
            <a:endParaRPr lang="en-US" sz="800" dirty="0"/>
          </a:p>
        </p:txBody>
      </p:sp>
      <p:sp>
        <p:nvSpPr>
          <p:cNvPr id="108" name="TextBox 107"/>
          <p:cNvSpPr txBox="1"/>
          <p:nvPr/>
        </p:nvSpPr>
        <p:spPr>
          <a:xfrm rot="5400000">
            <a:off x="2769400" y="2006356"/>
            <a:ext cx="1761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</a:t>
            </a:r>
            <a:endParaRPr 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674441" y="1628130"/>
            <a:ext cx="1761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6</a:t>
            </a:r>
            <a:endParaRPr lang="en-US" sz="800" dirty="0"/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6350801" y="3842778"/>
            <a:ext cx="1761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7</a:t>
            </a:r>
            <a:endParaRPr 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683129" y="4157970"/>
            <a:ext cx="1761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8</a:t>
            </a:r>
            <a:endParaRPr lang="en-US" sz="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837940" y="6414170"/>
            <a:ext cx="15709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Starting Point</a:t>
            </a:r>
            <a:endParaRPr lang="en-US" dirty="0"/>
          </a:p>
        </p:txBody>
      </p:sp>
      <p:pic>
        <p:nvPicPr>
          <p:cNvPr id="1026" name="Picture 2" descr="C:\Users\Ahmad Byagowi\Pictures\map-compass-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04" y="4832122"/>
            <a:ext cx="1825696" cy="180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/>
          <p:cNvSpPr txBox="1"/>
          <p:nvPr/>
        </p:nvSpPr>
        <p:spPr>
          <a:xfrm>
            <a:off x="114582" y="124326"/>
            <a:ext cx="43656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Virtual House Target Window Clue Chart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86880" y="4152899"/>
            <a:ext cx="945922" cy="2259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A=65</a:t>
            </a:r>
          </a:p>
          <a:p>
            <a:pPr algn="ctr"/>
            <a:r>
              <a:rPr lang="en-US" dirty="0" smtClean="0"/>
              <a:t>C=67</a:t>
            </a:r>
          </a:p>
          <a:p>
            <a:pPr algn="ctr"/>
            <a:r>
              <a:rPr lang="en-US" dirty="0" smtClean="0"/>
              <a:t>D=68</a:t>
            </a:r>
          </a:p>
          <a:p>
            <a:pPr algn="ctr"/>
            <a:r>
              <a:rPr lang="en-US" dirty="0" smtClean="0"/>
              <a:t>F=70</a:t>
            </a:r>
          </a:p>
          <a:p>
            <a:pPr algn="ctr"/>
            <a:r>
              <a:rPr lang="en-US" dirty="0" smtClean="0"/>
              <a:t>G=71</a:t>
            </a:r>
          </a:p>
          <a:p>
            <a:pPr algn="ctr"/>
            <a:r>
              <a:rPr lang="en-US" dirty="0" smtClean="0"/>
              <a:t>I=73</a:t>
            </a:r>
          </a:p>
          <a:p>
            <a:pPr algn="ctr"/>
            <a:r>
              <a:rPr lang="en-US" dirty="0" smtClean="0"/>
              <a:t>J=74</a:t>
            </a:r>
          </a:p>
          <a:p>
            <a:pPr algn="ctr"/>
            <a:r>
              <a:rPr lang="en-US" dirty="0" smtClean="0"/>
              <a:t>L=76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7741995" y="4148545"/>
            <a:ext cx="945922" cy="2259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M=77</a:t>
            </a:r>
          </a:p>
          <a:p>
            <a:pPr algn="ctr"/>
            <a:r>
              <a:rPr lang="en-US" dirty="0" smtClean="0"/>
              <a:t>O=79</a:t>
            </a:r>
          </a:p>
          <a:p>
            <a:pPr algn="ctr"/>
            <a:r>
              <a:rPr lang="en-US" dirty="0" smtClean="0"/>
              <a:t>P=80</a:t>
            </a:r>
          </a:p>
          <a:p>
            <a:pPr algn="ctr"/>
            <a:r>
              <a:rPr lang="en-US" dirty="0" smtClean="0"/>
              <a:t>R=82</a:t>
            </a:r>
          </a:p>
          <a:p>
            <a:pPr algn="ctr"/>
            <a:r>
              <a:rPr lang="en-US" dirty="0" smtClean="0"/>
              <a:t>S=83</a:t>
            </a:r>
          </a:p>
          <a:p>
            <a:pPr algn="ctr"/>
            <a:r>
              <a:rPr lang="en-US" dirty="0" smtClean="0"/>
              <a:t>U=85</a:t>
            </a:r>
          </a:p>
          <a:p>
            <a:pPr algn="ctr"/>
            <a:r>
              <a:rPr lang="en-US" dirty="0" smtClean="0"/>
              <a:t>V=86</a:t>
            </a:r>
          </a:p>
          <a:p>
            <a:pPr algn="ctr"/>
            <a:r>
              <a:rPr lang="en-US" dirty="0" smtClean="0"/>
              <a:t>X=88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78120" y="6525146"/>
            <a:ext cx="3768718" cy="258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Targ</a:t>
            </a:r>
            <a:r>
              <a:rPr lang="en-US" sz="1000" dirty="0" smtClean="0"/>
              <a:t> R #, </a:t>
            </a:r>
            <a:r>
              <a:rPr lang="en-US" sz="1000" dirty="0" err="1" smtClean="0"/>
              <a:t>Attemp</a:t>
            </a:r>
            <a:r>
              <a:rPr lang="en-US" sz="1000" dirty="0" smtClean="0"/>
              <a:t> R #, Right Floor, Right side, Right </a:t>
            </a:r>
            <a:r>
              <a:rPr lang="en-US" sz="1000" dirty="0" err="1" smtClean="0"/>
              <a:t>Dir</a:t>
            </a:r>
            <a:r>
              <a:rPr lang="en-US" sz="1000" dirty="0" smtClean="0"/>
              <a:t>, Distance, Time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700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75</Words>
  <Application>Microsoft Office PowerPoint</Application>
  <PresentationFormat>On-screen Show (4:3)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Byagowi</dc:creator>
  <cp:lastModifiedBy>Ahmad Byagowi</cp:lastModifiedBy>
  <cp:revision>6</cp:revision>
  <cp:lastPrinted>2011-12-08T23:44:12Z</cp:lastPrinted>
  <dcterms:created xsi:type="dcterms:W3CDTF">2006-08-16T00:00:00Z</dcterms:created>
  <dcterms:modified xsi:type="dcterms:W3CDTF">2012-08-16T04:57:44Z</dcterms:modified>
</cp:coreProperties>
</file>