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906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00" y="2057400"/>
            <a:ext cx="1828800" cy="1905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3800" y="609600"/>
            <a:ext cx="18288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3960" y="4038600"/>
            <a:ext cx="18288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2057400"/>
            <a:ext cx="1447800" cy="190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2062480"/>
            <a:ext cx="1447800" cy="190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3020" y="158496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743960" y="2062480"/>
            <a:ext cx="1818640" cy="1899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43960" y="2062480"/>
            <a:ext cx="1818640" cy="1899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91660" y="23622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95800" y="158496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86200" y="158496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95800" y="11430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86200" y="11430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13020" y="11430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74920" y="455676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7700" y="455676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48100" y="455676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57700" y="41148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48100" y="41148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74920" y="41148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6248400" y="2857499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5829300" y="34671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5829300" y="28575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6248400" y="3467099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5829300" y="2247898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6248400" y="2252978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086100" y="2862579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2667000" y="347218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2667000" y="286258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086100" y="3472179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2667000" y="2252978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3086100" y="2258058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Smiley Face 42"/>
          <p:cNvSpPr/>
          <p:nvPr/>
        </p:nvSpPr>
        <p:spPr>
          <a:xfrm rot="10800000">
            <a:off x="4343400" y="5867400"/>
            <a:ext cx="533400" cy="5334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63110" y="5105400"/>
            <a:ext cx="1905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074920" y="49530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48100" y="49530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2950" y="609600"/>
            <a:ext cx="1905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113020" y="72644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58260" y="72644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19900" y="2933698"/>
            <a:ext cx="3429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33600" y="2938780"/>
            <a:ext cx="3429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266950" y="2247897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rot="16200000">
            <a:off x="2259330" y="347218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6648450" y="347218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6629400" y="2252978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59" name="Straight Connector 58"/>
          <p:cNvCxnSpPr>
            <a:stCxn id="51" idx="0"/>
            <a:endCxn id="51" idx="2"/>
          </p:cNvCxnSpPr>
          <p:nvPr/>
        </p:nvCxnSpPr>
        <p:spPr>
          <a:xfrm>
            <a:off x="4048760" y="72644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03520" y="72644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023360" y="4953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278120" y="4953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7" idx="0"/>
            <a:endCxn id="57" idx="2"/>
          </p:cNvCxnSpPr>
          <p:nvPr/>
        </p:nvCxnSpPr>
        <p:spPr>
          <a:xfrm>
            <a:off x="6667500" y="2405378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686550" y="3624578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297430" y="3624578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324100" y="2387594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8" idx="1"/>
            <a:endCxn id="48" idx="3"/>
          </p:cNvCxnSpPr>
          <p:nvPr/>
        </p:nvCxnSpPr>
        <p:spPr>
          <a:xfrm>
            <a:off x="3848100" y="51054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5" idx="1"/>
            <a:endCxn id="45" idx="3"/>
          </p:cNvCxnSpPr>
          <p:nvPr/>
        </p:nvCxnSpPr>
        <p:spPr>
          <a:xfrm>
            <a:off x="5074920" y="51054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858260" y="87884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</p:cNvCxnSpPr>
          <p:nvPr/>
        </p:nvCxnSpPr>
        <p:spPr>
          <a:xfrm flipV="1">
            <a:off x="6819900" y="2202176"/>
            <a:ext cx="0" cy="393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851650" y="3428999"/>
            <a:ext cx="0" cy="393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457450" y="2213606"/>
            <a:ext cx="0" cy="393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449830" y="3440429"/>
            <a:ext cx="0" cy="393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76040" y="1551186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483100" y="1551186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13020" y="1552694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3086100" y="283158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3086100" y="344118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3086100" y="223214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850640" y="4081026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457700" y="4081026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087620" y="4082534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5829300" y="282523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5829300" y="343483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5829300" y="222579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6248400" y="283158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6248400" y="344118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6248400" y="223214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86200" y="1141214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93260" y="1141214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123180" y="114272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837940" y="454152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445000" y="454152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74920" y="454302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00" name="TextBox 99"/>
          <p:cNvSpPr txBox="1"/>
          <p:nvPr/>
        </p:nvSpPr>
        <p:spPr>
          <a:xfrm rot="5400000">
            <a:off x="2667000" y="2823964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2667000" y="3433564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2667000" y="2224524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671901" y="4616678"/>
            <a:ext cx="1761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5887023" y="3836945"/>
            <a:ext cx="1761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2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 rot="5400000">
            <a:off x="3188500" y="2006355"/>
            <a:ext cx="1761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686473" y="1187678"/>
            <a:ext cx="1761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4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2769400" y="2006356"/>
            <a:ext cx="1761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674441" y="1628130"/>
            <a:ext cx="1761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6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6350801" y="3842778"/>
            <a:ext cx="1761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7</a:t>
            </a:r>
            <a:endParaRPr 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683129" y="4157970"/>
            <a:ext cx="1761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8</a:t>
            </a:r>
            <a:endParaRPr 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837940" y="6414170"/>
            <a:ext cx="15709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pic>
        <p:nvPicPr>
          <p:cNvPr id="1026" name="Picture 2" descr="C:\Users\Ahmad Byagowi\Pictures\map-compass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4" y="4832122"/>
            <a:ext cx="1825696" cy="180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114582" y="124326"/>
            <a:ext cx="43656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Virtual House Target Window Clue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Byagowi</dc:creator>
  <cp:lastModifiedBy>Ahmad Byagowi</cp:lastModifiedBy>
  <cp:revision>4</cp:revision>
  <cp:lastPrinted>2011-12-08T23:44:12Z</cp:lastPrinted>
  <dcterms:created xsi:type="dcterms:W3CDTF">2006-08-16T00:00:00Z</dcterms:created>
  <dcterms:modified xsi:type="dcterms:W3CDTF">2011-12-09T00:21:23Z</dcterms:modified>
</cp:coreProperties>
</file>