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47" r:id="rId3"/>
    <p:sldId id="356" r:id="rId4"/>
    <p:sldId id="374" r:id="rId5"/>
    <p:sldId id="357" r:id="rId6"/>
    <p:sldId id="375" r:id="rId7"/>
    <p:sldId id="376" r:id="rId8"/>
    <p:sldId id="396" r:id="rId9"/>
    <p:sldId id="394" r:id="rId10"/>
    <p:sldId id="3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49A89-69C7-4B77-A0A0-CF3D1608A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9D9E-C87B-4DCC-83DA-338A3C1C1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782B-4933-4928-9A99-A1CFF745D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4424-7901-45F0-8517-05176DE81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38259-CFEE-471B-B5DD-42E313B9D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BD6D-578A-4B76-9CC0-F5C4F5BE6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99D8-24BB-47E4-9D4C-79B3A337D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1D79-433D-4D71-A778-1979CD707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923B5-2A98-4398-AA9E-8D4A765BF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FB069-E7AE-4A5E-8FFD-0EF347F48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A3FB0-5076-4E82-929C-1224CD4C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CBDC-B7B4-4A81-AA88-454247139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F7D8637-A8CF-4619-8C8E-B64458C8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loops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let’s say you want to repeat the previous loop 100 times.  You can place the entire previous code (highlighted in red) into another loop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Be careful with indentation – it’s the only way Python can tell which statements go with which loop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47800" y="3276600"/>
            <a:ext cx="396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&lt; 100: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j =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while j &lt;= 6: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print(j)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j = j + 2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+ 1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3733800"/>
            <a:ext cx="39624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The </a:t>
            </a:r>
            <a:r>
              <a:rPr lang="en-US" b="1" dirty="0" smtClean="0"/>
              <a:t>outer loop</a:t>
            </a:r>
            <a:r>
              <a:rPr lang="en-US" dirty="0" smtClean="0"/>
              <a:t> tells Python to repeat the highlighted </a:t>
            </a:r>
            <a:r>
              <a:rPr lang="en-US" b="1" dirty="0" smtClean="0"/>
              <a:t>inner loop</a:t>
            </a:r>
            <a:r>
              <a:rPr lang="en-US" dirty="0" smtClean="0"/>
              <a:t> for 100 times!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sz="2400" smtClean="0"/>
              <a:t>One of the nice things about computers is that they are great at doing repetitive tasks</a:t>
            </a:r>
          </a:p>
          <a:p>
            <a:r>
              <a:rPr lang="en-US" sz="2400" b="1" smtClean="0"/>
              <a:t>Loops</a:t>
            </a:r>
            <a:r>
              <a:rPr lang="en-US" sz="2400" smtClean="0"/>
              <a:t> allow you to automatically </a:t>
            </a:r>
            <a:r>
              <a:rPr lang="en-US" sz="2400" u="sng" smtClean="0"/>
              <a:t>repeat</a:t>
            </a:r>
            <a:r>
              <a:rPr lang="en-US" sz="2400" smtClean="0"/>
              <a:t> parts of a program depending on certain conditions</a:t>
            </a:r>
          </a:p>
          <a:p>
            <a:r>
              <a:rPr lang="en-US" sz="2400" smtClean="0"/>
              <a:t>Many, many useful applications of loops:</a:t>
            </a:r>
          </a:p>
          <a:p>
            <a:pPr lvl="1"/>
            <a:r>
              <a:rPr lang="en-US" sz="2000" smtClean="0"/>
              <a:t>Allowing a program to run continuously until the user chooses to exit</a:t>
            </a:r>
          </a:p>
          <a:p>
            <a:pPr lvl="1"/>
            <a:r>
              <a:rPr lang="en-US" sz="2000" smtClean="0"/>
              <a:t>Validating user input (ensuring that what the user types in is valid)</a:t>
            </a:r>
          </a:p>
          <a:p>
            <a:pPr lvl="1"/>
            <a:r>
              <a:rPr lang="en-US" sz="2000" smtClean="0"/>
              <a:t>Computing averages, square roots, and many other useful mathematical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The if statement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basic type of conditional in Python (and many other languages) is the </a:t>
            </a:r>
            <a:r>
              <a:rPr lang="en-US" sz="2400" b="1" smtClean="0"/>
              <a:t>if</a:t>
            </a:r>
            <a:r>
              <a:rPr lang="en-US" sz="2400" smtClean="0"/>
              <a:t> statement: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if [condition]: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[action(s)]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When Python sees an </a:t>
            </a:r>
            <a:r>
              <a:rPr lang="en-US" sz="2400" b="1" smtClean="0"/>
              <a:t>if</a:t>
            </a:r>
            <a:r>
              <a:rPr lang="en-US" sz="2400" smtClean="0"/>
              <a:t> statement, it checks the condition to see if it’s true.  If so, it executes the indented action(s).  If not, it skips the indented action(s).  (You can include multiple lines under the </a:t>
            </a:r>
            <a:r>
              <a:rPr lang="en-US" sz="2400" b="1" smtClean="0"/>
              <a:t>if</a:t>
            </a:r>
            <a:r>
              <a:rPr lang="en-US" sz="2400" smtClean="0"/>
              <a:t> – just make sure they’re all indented.)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basic type of loop in Python (and many other languages) is the </a:t>
            </a:r>
            <a:r>
              <a:rPr lang="en-US" sz="2400" b="1" smtClean="0"/>
              <a:t>while</a:t>
            </a:r>
            <a:r>
              <a:rPr lang="en-US" sz="2400" smtClean="0"/>
              <a:t> statement: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while [condition]: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[action(s)]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When Python sees a </a:t>
            </a:r>
            <a:r>
              <a:rPr lang="en-US" sz="2400" b="1" smtClean="0"/>
              <a:t>while</a:t>
            </a:r>
            <a:r>
              <a:rPr lang="en-US" sz="2400" smtClean="0"/>
              <a:t> loop, it starts by checking the condition to see if it’s true.  If so, the indented action(s) are executed.  Then, Python </a:t>
            </a:r>
            <a:r>
              <a:rPr lang="en-US" sz="2400" u="sng" smtClean="0"/>
              <a:t>automatically returns to the condition</a:t>
            </a:r>
            <a:r>
              <a:rPr lang="en-US" sz="2400" smtClean="0"/>
              <a:t>.  If it’s still true, the indented action(s) are repeated.  This continues over and over </a:t>
            </a:r>
            <a:r>
              <a:rPr lang="en-US" sz="2400" u="sng" smtClean="0"/>
              <a:t>until the condition becomes false</a:t>
            </a:r>
            <a:r>
              <a:rPr lang="en-US" sz="240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2971800"/>
            <a:ext cx="39624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Note that this looks almost identical to the </a:t>
            </a:r>
            <a:r>
              <a:rPr lang="en-US" b="1" dirty="0"/>
              <a:t>if</a:t>
            </a:r>
            <a:r>
              <a:rPr lang="en-US" dirty="0"/>
              <a:t> statement we saw before!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 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3124200"/>
            <a:ext cx="7693025" cy="2886075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line </a:t>
            </a:r>
            <a:r>
              <a:rPr lang="en-US" sz="2000" b="1" smtClean="0"/>
              <a:t>i = 0</a:t>
            </a:r>
            <a:r>
              <a:rPr lang="en-US" sz="2000" smtClean="0"/>
              <a:t> assigns 0 to the variable </a:t>
            </a:r>
            <a:r>
              <a:rPr lang="en-US" sz="2000" b="1" smtClean="0"/>
              <a:t>i</a:t>
            </a:r>
            <a:r>
              <a:rPr lang="en-US" sz="2000" smtClean="0"/>
              <a:t>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checked.  0 &lt; 2, so “I am looping!” gets printed out.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 again.  0 &lt; 2, so “I am looping!” gets printed out.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 again.  0 &lt; 2, so “I am looping!” gets printed out.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Does this ever stop? ... This is called an </a:t>
            </a:r>
            <a:r>
              <a:rPr lang="en-US" sz="2000" b="1" smtClean="0"/>
              <a:t>infinite loop</a:t>
            </a:r>
            <a:r>
              <a:rPr lang="en-US" sz="2000" smtClean="0"/>
              <a:t>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&lt; 2: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print("I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am looping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!")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905000"/>
            <a:ext cx="39624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You can press </a:t>
            </a:r>
            <a:r>
              <a:rPr lang="en-US" b="1" dirty="0" err="1"/>
              <a:t>Ctrl+C</a:t>
            </a:r>
            <a:r>
              <a:rPr lang="en-US" dirty="0"/>
              <a:t> to abort a Python program that’s stuck in an infinite loop.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019800"/>
            <a:ext cx="7696200" cy="6096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Trivia: The address of Apple’s California headquarters is </a:t>
            </a:r>
            <a:r>
              <a:rPr lang="en-US" b="1" dirty="0"/>
              <a:t>1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 2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3362325"/>
            <a:ext cx="7693025" cy="2886075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line </a:t>
            </a:r>
            <a:r>
              <a:rPr lang="en-US" sz="2000" b="1" smtClean="0"/>
              <a:t>i = 0</a:t>
            </a:r>
            <a:r>
              <a:rPr lang="en-US" sz="2000" smtClean="0"/>
              <a:t> assigns 0 to the variable </a:t>
            </a:r>
            <a:r>
              <a:rPr lang="en-US" sz="2000" b="1" smtClean="0"/>
              <a:t>i</a:t>
            </a:r>
            <a:r>
              <a:rPr lang="en-US" sz="2000" smtClean="0"/>
              <a:t>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checked.  0 &lt; 2, so “I am looping!” gets printed out.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line </a:t>
            </a:r>
            <a:r>
              <a:rPr lang="en-US" sz="2000" b="1" smtClean="0"/>
              <a:t>i = i + 1</a:t>
            </a:r>
            <a:r>
              <a:rPr lang="en-US" sz="2000" smtClean="0"/>
              <a:t> assigns 1 to the variable </a:t>
            </a:r>
            <a:r>
              <a:rPr lang="en-US" sz="2000" b="1" smtClean="0"/>
              <a:t>i</a:t>
            </a:r>
            <a:r>
              <a:rPr lang="en-US" sz="2000" smtClean="0"/>
              <a:t>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 again. 1 &lt; 2, so “I am looping!” gets printed out.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line </a:t>
            </a:r>
            <a:r>
              <a:rPr lang="en-US" sz="2000" b="1" smtClean="0"/>
              <a:t>i = i + 1</a:t>
            </a:r>
            <a:r>
              <a:rPr lang="en-US" sz="2000" smtClean="0"/>
              <a:t> assigns 2 to the variable </a:t>
            </a:r>
            <a:r>
              <a:rPr lang="en-US" sz="2000" b="1" smtClean="0"/>
              <a:t>i</a:t>
            </a:r>
            <a:r>
              <a:rPr lang="en-US" sz="2000" smtClean="0"/>
              <a:t>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 again. 2 is NOT &lt; 2, so the loop will stop running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&lt; 2: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print("I am looping!")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 2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990725"/>
            <a:ext cx="7693025" cy="3800475"/>
          </a:xfrm>
        </p:spPr>
        <p:txBody>
          <a:bodyPr/>
          <a:lstStyle/>
          <a:p>
            <a:pPr marL="514350" indent="-514350"/>
            <a:r>
              <a:rPr lang="en-US" sz="2400" smtClean="0"/>
              <a:t>Notice that the stuff inside the loop was run twice, because of the condition </a:t>
            </a:r>
            <a:r>
              <a:rPr lang="en-US" sz="2400" b="1" smtClean="0"/>
              <a:t>i &lt; 2</a:t>
            </a:r>
          </a:p>
          <a:p>
            <a:pPr marL="514350" indent="-514350"/>
            <a:r>
              <a:rPr lang="en-US" sz="2400" smtClean="0"/>
              <a:t>What would happen if you changed the loop’s condition to </a:t>
            </a:r>
            <a:r>
              <a:rPr lang="en-US" sz="2400" b="1" smtClean="0"/>
              <a:t>i &lt; 5</a:t>
            </a:r>
            <a:r>
              <a:rPr lang="en-US" sz="2400" smtClean="0"/>
              <a:t>, or </a:t>
            </a:r>
            <a:r>
              <a:rPr lang="en-US" sz="2400" b="1" smtClean="0"/>
              <a:t>i &lt; 100 </a:t>
            </a:r>
            <a:r>
              <a:rPr lang="en-US" sz="2400" smtClean="0"/>
              <a:t>?</a:t>
            </a:r>
          </a:p>
          <a:p>
            <a:pPr marL="914400" lvl="1" indent="-514350"/>
            <a:r>
              <a:rPr lang="en-US" sz="2000" smtClean="0"/>
              <a:t>Use this example as a template whenever you want to repeat a segment of code a specific number of times!</a:t>
            </a:r>
          </a:p>
          <a:p>
            <a:pPr marL="514350" indent="-514350"/>
            <a:r>
              <a:rPr lang="en-US" sz="2400" smtClean="0"/>
              <a:t>The variable </a:t>
            </a:r>
            <a:r>
              <a:rPr lang="en-US" sz="2400" b="1" smtClean="0"/>
              <a:t>i</a:t>
            </a:r>
            <a:r>
              <a:rPr lang="en-US" sz="2400" smtClean="0"/>
              <a:t> is called a </a:t>
            </a:r>
            <a:r>
              <a:rPr lang="en-US" sz="2400" b="1" smtClean="0"/>
              <a:t>counter</a:t>
            </a:r>
            <a:r>
              <a:rPr lang="en-US" sz="2400" smtClean="0"/>
              <a:t> – it counts how many times the loop has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 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more than one way to write a loop that repeats for </a:t>
            </a:r>
            <a:r>
              <a:rPr lang="en-US" i="1" dirty="0" smtClean="0"/>
              <a:t>x</a:t>
            </a:r>
            <a:r>
              <a:rPr lang="en-US" dirty="0" smtClean="0"/>
              <a:t> times!</a:t>
            </a:r>
          </a:p>
          <a:p>
            <a:r>
              <a:rPr lang="en-US" dirty="0" smtClean="0"/>
              <a:t>All of the following loops will repeat 5 times: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3505200"/>
            <a:ext cx="37338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&lt; 5: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print("I am looping!")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3505200"/>
            <a:ext cx="3581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&lt;= 5: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print("I am looping!")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5181600"/>
            <a:ext cx="37338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12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&lt; 17: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print("I am looping!")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48200" y="5181600"/>
            <a:ext cx="3581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print("I am looping!")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- 1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loops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Just like with </a:t>
            </a:r>
            <a:r>
              <a:rPr lang="en-US" sz="2400" b="1" dirty="0" smtClean="0"/>
              <a:t>if</a:t>
            </a:r>
            <a:r>
              <a:rPr lang="en-US" sz="2400" dirty="0" smtClean="0"/>
              <a:t> statements, you can </a:t>
            </a:r>
            <a:r>
              <a:rPr lang="en-US" sz="2400" b="1" dirty="0" smtClean="0"/>
              <a:t>nest</a:t>
            </a:r>
            <a:r>
              <a:rPr lang="en-US" sz="2400" dirty="0" smtClean="0"/>
              <a:t> loops inside other loops.</a:t>
            </a:r>
          </a:p>
          <a:p>
            <a:r>
              <a:rPr lang="en-US" sz="2400" dirty="0" smtClean="0"/>
              <a:t>Suppose you start with this loop: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Output:</a:t>
            </a:r>
            <a:br>
              <a:rPr lang="en-US" sz="2400" dirty="0" smtClean="0"/>
            </a:br>
            <a:r>
              <a:rPr lang="en-US" sz="2400" dirty="0" smtClean="0"/>
              <a:t>		2</a:t>
            </a:r>
            <a:br>
              <a:rPr lang="en-US" sz="2400" dirty="0" smtClean="0"/>
            </a:br>
            <a:r>
              <a:rPr lang="en-US" sz="2400" dirty="0" smtClean="0"/>
              <a:t>		4</a:t>
            </a:r>
            <a:br>
              <a:rPr lang="en-US" sz="2400" dirty="0" smtClean="0"/>
            </a:br>
            <a:r>
              <a:rPr lang="en-US" sz="2400" dirty="0" smtClean="0"/>
              <a:t>		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47800" y="31242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j =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while j &lt;= 6: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kern="0" dirty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print(j)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j = j + 2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3505200"/>
            <a:ext cx="39624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This loop repeats 3 times, displaying the value of the variable </a:t>
            </a:r>
            <a:r>
              <a:rPr lang="en-US" b="1" dirty="0" smtClean="0"/>
              <a:t>j</a:t>
            </a:r>
            <a:r>
              <a:rPr lang="en-US" dirty="0" smtClean="0"/>
              <a:t> each time.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4037</TotalTime>
  <Words>637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LeeModel1</vt:lpstr>
      <vt:lpstr>Introduction to Loops</vt:lpstr>
      <vt:lpstr>Loops</vt:lpstr>
      <vt:lpstr>Review: The if statement</vt:lpstr>
      <vt:lpstr>The while statement</vt:lpstr>
      <vt:lpstr>Simple example 1</vt:lpstr>
      <vt:lpstr>Simple example 2</vt:lpstr>
      <vt:lpstr>Simple example 2</vt:lpstr>
      <vt:lpstr>Simple example 3</vt:lpstr>
      <vt:lpstr>Nesting loops</vt:lpstr>
      <vt:lpstr>Nesting loops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353</cp:revision>
  <dcterms:created xsi:type="dcterms:W3CDTF">2007-01-30T15:49:58Z</dcterms:created>
  <dcterms:modified xsi:type="dcterms:W3CDTF">2014-03-25T00:23:10Z</dcterms:modified>
</cp:coreProperties>
</file>